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tags/tag2.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Override PartName="/ppt/revisionInfo.xml" ContentType="application/vnd.ms-powerpoint.revisioninfo+xml"/>
  <Override PartName="/ppt/changesInfos/changesInfo1.xml" ContentType="application/vnd.ms-powerpoint.changesinfo+xml"/>
  <Override PartName="/ppt/authors.xml" ContentType="application/vnd.ms-powerpoint.author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48" r:id="rId1"/>
  </p:sldMasterIdLst>
  <p:notesMasterIdLst>
    <p:notesMasterId r:id="rId17"/>
  </p:notesMasterIdLst>
  <p:sldIdLst>
    <p:sldId id="307" r:id="rId2"/>
    <p:sldId id="317" r:id="rId3"/>
    <p:sldId id="318" r:id="rId4"/>
    <p:sldId id="308" r:id="rId5"/>
    <p:sldId id="312" r:id="rId6"/>
    <p:sldId id="314" r:id="rId7"/>
    <p:sldId id="315" r:id="rId8"/>
    <p:sldId id="319" r:id="rId9"/>
    <p:sldId id="309" r:id="rId10"/>
    <p:sldId id="310" r:id="rId11"/>
    <p:sldId id="313" r:id="rId12"/>
    <p:sldId id="316" r:id="rId13"/>
    <p:sldId id="303" r:id="rId14"/>
    <p:sldId id="305" r:id="rId15"/>
    <p:sldId id="306" r:id="rId16"/>
  </p:sldIdLst>
  <p:sldSz cx="9752013" cy="6094413"/>
  <p:notesSz cx="6858000" cy="9144000"/>
  <p:custDataLst>
    <p:tags r:id="rId18"/>
  </p:custDataLst>
  <p:defaultTextStyle>
    <a:defPPr>
      <a:defRPr lang="en-US"/>
    </a:defPPr>
    <a:lvl1pPr marL="0" algn="l" defTabSz="760598" rtl="0" eaLnBrk="1" latinLnBrk="0" hangingPunct="1">
      <a:defRPr sz="1497" kern="1200">
        <a:solidFill>
          <a:schemeClr val="tx1"/>
        </a:solidFill>
        <a:latin typeface="+mn-lt"/>
        <a:ea typeface="+mn-ea"/>
        <a:cs typeface="+mn-cs"/>
      </a:defRPr>
    </a:lvl1pPr>
    <a:lvl2pPr marL="380299" algn="l" defTabSz="760598" rtl="0" eaLnBrk="1" latinLnBrk="0" hangingPunct="1">
      <a:defRPr sz="1497" kern="1200">
        <a:solidFill>
          <a:schemeClr val="tx1"/>
        </a:solidFill>
        <a:latin typeface="+mn-lt"/>
        <a:ea typeface="+mn-ea"/>
        <a:cs typeface="+mn-cs"/>
      </a:defRPr>
    </a:lvl2pPr>
    <a:lvl3pPr marL="760598" algn="l" defTabSz="760598" rtl="0" eaLnBrk="1" latinLnBrk="0" hangingPunct="1">
      <a:defRPr sz="1497" kern="1200">
        <a:solidFill>
          <a:schemeClr val="tx1"/>
        </a:solidFill>
        <a:latin typeface="+mn-lt"/>
        <a:ea typeface="+mn-ea"/>
        <a:cs typeface="+mn-cs"/>
      </a:defRPr>
    </a:lvl3pPr>
    <a:lvl4pPr marL="1140897" algn="l" defTabSz="760598" rtl="0" eaLnBrk="1" latinLnBrk="0" hangingPunct="1">
      <a:defRPr sz="1497" kern="1200">
        <a:solidFill>
          <a:schemeClr val="tx1"/>
        </a:solidFill>
        <a:latin typeface="+mn-lt"/>
        <a:ea typeface="+mn-ea"/>
        <a:cs typeface="+mn-cs"/>
      </a:defRPr>
    </a:lvl4pPr>
    <a:lvl5pPr marL="1521196" algn="l" defTabSz="760598" rtl="0" eaLnBrk="1" latinLnBrk="0" hangingPunct="1">
      <a:defRPr sz="1497" kern="1200">
        <a:solidFill>
          <a:schemeClr val="tx1"/>
        </a:solidFill>
        <a:latin typeface="+mn-lt"/>
        <a:ea typeface="+mn-ea"/>
        <a:cs typeface="+mn-cs"/>
      </a:defRPr>
    </a:lvl5pPr>
    <a:lvl6pPr marL="1901495" algn="l" defTabSz="760598" rtl="0" eaLnBrk="1" latinLnBrk="0" hangingPunct="1">
      <a:defRPr sz="1497" kern="1200">
        <a:solidFill>
          <a:schemeClr val="tx1"/>
        </a:solidFill>
        <a:latin typeface="+mn-lt"/>
        <a:ea typeface="+mn-ea"/>
        <a:cs typeface="+mn-cs"/>
      </a:defRPr>
    </a:lvl6pPr>
    <a:lvl7pPr marL="2281794" algn="l" defTabSz="760598" rtl="0" eaLnBrk="1" latinLnBrk="0" hangingPunct="1">
      <a:defRPr sz="1497" kern="1200">
        <a:solidFill>
          <a:schemeClr val="tx1"/>
        </a:solidFill>
        <a:latin typeface="+mn-lt"/>
        <a:ea typeface="+mn-ea"/>
        <a:cs typeface="+mn-cs"/>
      </a:defRPr>
    </a:lvl7pPr>
    <a:lvl8pPr marL="2662093" algn="l" defTabSz="760598" rtl="0" eaLnBrk="1" latinLnBrk="0" hangingPunct="1">
      <a:defRPr sz="1497" kern="1200">
        <a:solidFill>
          <a:schemeClr val="tx1"/>
        </a:solidFill>
        <a:latin typeface="+mn-lt"/>
        <a:ea typeface="+mn-ea"/>
        <a:cs typeface="+mn-cs"/>
      </a:defRPr>
    </a:lvl8pPr>
    <a:lvl9pPr marL="3042392" algn="l" defTabSz="760598" rtl="0" eaLnBrk="1" latinLnBrk="0" hangingPunct="1">
      <a:defRPr sz="1497"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099" userDrawn="1">
          <p15:clr>
            <a:srgbClr val="A4A3A4"/>
          </p15:clr>
        </p15:guide>
        <p15:guide id="2" pos="3072" userDrawn="1">
          <p15:clr>
            <a:srgbClr val="A4A3A4"/>
          </p15:clr>
        </p15:guide>
        <p15:guide id="3" pos="463" userDrawn="1">
          <p15:clr>
            <a:srgbClr val="A4A3A4"/>
          </p15:clr>
        </p15:guide>
        <p15:guide id="4" orient="horz" pos="944" userDrawn="1">
          <p15:clr>
            <a:srgbClr val="A4A3A4"/>
          </p15:clr>
        </p15:guide>
        <p15:guide id="5" orient="horz" pos="536" userDrawn="1">
          <p15:clr>
            <a:srgbClr val="A4A3A4"/>
          </p15:clr>
        </p15:guide>
        <p15:guide id="6" orient="horz" pos="3394" userDrawn="1">
          <p15:clr>
            <a:srgbClr val="A4A3A4"/>
          </p15:clr>
        </p15:guide>
        <p15:guide id="7" orient="horz" pos="309" userDrawn="1">
          <p15:clr>
            <a:srgbClr val="A4A3A4"/>
          </p15:clr>
        </p15:guide>
        <p15:guide id="8" pos="5680" userDrawn="1">
          <p15:clr>
            <a:srgbClr val="A4A3A4"/>
          </p15:clr>
        </p15:guide>
        <p15:guide id="9" pos="917" userDrawn="1">
          <p15:clr>
            <a:srgbClr val="A4A3A4"/>
          </p15:clr>
        </p15:guide>
        <p15:guide id="10" pos="5203" userDrawn="1">
          <p15:clr>
            <a:srgbClr val="A4A3A4"/>
          </p15:clr>
        </p15:guide>
        <p15:guide id="11" orient="horz" pos="1262" userDrawn="1">
          <p15:clr>
            <a:srgbClr val="A4A3A4"/>
          </p15:clr>
        </p15:guide>
        <p15:guide id="12" pos="2414" userDrawn="1">
          <p15:clr>
            <a:srgbClr val="A4A3A4"/>
          </p15:clr>
        </p15:guide>
        <p15:guide id="13" orient="horz" pos="1534" userDrawn="1">
          <p15:clr>
            <a:srgbClr val="A4A3A4"/>
          </p15:clr>
        </p15:guide>
        <p15:guide id="14" orient="horz" pos="2260" userDrawn="1">
          <p15:clr>
            <a:srgbClr val="A4A3A4"/>
          </p15:clr>
        </p15:guide>
        <p15:guide id="15" orient="horz" pos="2486" userDrawn="1">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80912E01-93AD-E6E7-FCF4-448319F2E4B1}" name="katie" initials="ka" userId="S::katie_protectivesecurity.govt.nz#ext#@mavennz.onmicrosoft.com::1215a9d4-5d97-46aa-9ee6-1e81db309fad" providerId="AD"/>
  <p188:author id="{C8B0C225-D6B4-6DE8-5D2D-54624ED0F397}" name="Katie Hutton" initials="KH" userId="Katie Hutton" providerId="None"/>
  <p188:author id="{E16D847F-A809-B745-B687-B89A631CEB3B}" name="Katie Hutton" initials="KH" userId="S::katie.hutton@consultmaven.co.nz::ae56a2ec-d252-46fb-9af1-1507917f0d17" providerId="AD"/>
  <p188:author id="{12215A8B-4F49-A705-F607-711753B1FA93}" name="Scott Cowan" initials="SC" userId="Scott Cowan" providerId="None"/>
  <p188:author id="{9A92CDC5-B1B6-55A8-5D82-1C7FC427EB02}" name="Noel Read" initials="NR" userId="Noel Read" providerId="None"/>
  <p188:author id="{BB3109F8-FD54-0263-23E6-248094488245}" name="Noel Read" initials="NR" userId="S::noel.read@consultmaven.co.nz::c963e232-0db7-4c27-9e7b-9814efe6d5d2"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C5830"/>
    <a:srgbClr val="21A5BE"/>
    <a:srgbClr val="E5582F"/>
    <a:srgbClr val="143144"/>
    <a:srgbClr val="B7C7D2"/>
    <a:srgbClr val="DBE3E8"/>
    <a:srgbClr val="005F84"/>
    <a:srgbClr val="FFFFFF"/>
    <a:srgbClr val="CC0000"/>
    <a:srgbClr val="E2803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E3CC364B-F098-43AF-8DE4-E89A7AFC7DEA}" v="24" dt="2022-06-29T05:11:51.172"/>
    <p1510:client id="{F280AC9E-844A-42D1-AF63-BD15A859947C}" v="5" dt="2022-06-29T05:16:44.819"/>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122" d="100"/>
          <a:sy n="122" d="100"/>
        </p:scale>
        <p:origin x="1050" y="102"/>
      </p:cViewPr>
      <p:guideLst>
        <p:guide orient="horz" pos="3099"/>
        <p:guide pos="3072"/>
        <p:guide pos="463"/>
        <p:guide orient="horz" pos="944"/>
        <p:guide orient="horz" pos="536"/>
        <p:guide orient="horz" pos="3394"/>
        <p:guide orient="horz" pos="309"/>
        <p:guide pos="5680"/>
        <p:guide pos="917"/>
        <p:guide pos="5203"/>
        <p:guide orient="horz" pos="1262"/>
        <p:guide pos="2414"/>
        <p:guide orient="horz" pos="1534"/>
        <p:guide orient="horz" pos="2260"/>
        <p:guide orient="horz" pos="2486"/>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gs" Target="tags/tag1.xml"/><Relationship Id="rId26" Type="http://schemas.microsoft.com/office/2015/10/relationships/revisionInfo" Target="revisionInfo.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8" Type="http://schemas.microsoft.com/office/2016/11/relationships/changesInfo" Target="changesInfos/changesInfo1.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 Id="rId27" Type="http://schemas.microsoft.com/office/2018/10/relationships/authors" Target="author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Katie Hutton" userId="S::katie.hutton@consultmaven.co.nz::ae56a2ec-d252-46fb-9af1-1507917f0d17" providerId="AD" clId="Web-{F280AC9E-844A-42D1-AF63-BD15A859947C}"/>
    <pc:docChg chg="modSld">
      <pc:chgData name="Katie Hutton" userId="S::katie.hutton@consultmaven.co.nz::ae56a2ec-d252-46fb-9af1-1507917f0d17" providerId="AD" clId="Web-{F280AC9E-844A-42D1-AF63-BD15A859947C}" dt="2022-06-29T05:16:44.819" v="4" actId="20577"/>
      <pc:docMkLst>
        <pc:docMk/>
      </pc:docMkLst>
      <pc:sldChg chg="modSp">
        <pc:chgData name="Katie Hutton" userId="S::katie.hutton@consultmaven.co.nz::ae56a2ec-d252-46fb-9af1-1507917f0d17" providerId="AD" clId="Web-{F280AC9E-844A-42D1-AF63-BD15A859947C}" dt="2022-06-29T05:16:25.772" v="1" actId="20577"/>
        <pc:sldMkLst>
          <pc:docMk/>
          <pc:sldMk cId="3376583075" sldId="312"/>
        </pc:sldMkLst>
        <pc:spChg chg="mod">
          <ac:chgData name="Katie Hutton" userId="S::katie.hutton@consultmaven.co.nz::ae56a2ec-d252-46fb-9af1-1507917f0d17" providerId="AD" clId="Web-{F280AC9E-844A-42D1-AF63-BD15A859947C}" dt="2022-06-29T05:16:25.772" v="1" actId="20577"/>
          <ac:spMkLst>
            <pc:docMk/>
            <pc:sldMk cId="3376583075" sldId="312"/>
            <ac:spMk id="3" creationId="{9D651E08-DFBB-AC12-EAFD-2B9F3361168D}"/>
          </ac:spMkLst>
        </pc:spChg>
      </pc:sldChg>
      <pc:sldChg chg="modSp">
        <pc:chgData name="Katie Hutton" userId="S::katie.hutton@consultmaven.co.nz::ae56a2ec-d252-46fb-9af1-1507917f0d17" providerId="AD" clId="Web-{F280AC9E-844A-42D1-AF63-BD15A859947C}" dt="2022-06-29T05:16:44.819" v="4" actId="20577"/>
        <pc:sldMkLst>
          <pc:docMk/>
          <pc:sldMk cId="2686346358" sldId="314"/>
        </pc:sldMkLst>
        <pc:spChg chg="mod">
          <ac:chgData name="Katie Hutton" userId="S::katie.hutton@consultmaven.co.nz::ae56a2ec-d252-46fb-9af1-1507917f0d17" providerId="AD" clId="Web-{F280AC9E-844A-42D1-AF63-BD15A859947C}" dt="2022-06-29T05:16:44.819" v="4" actId="20577"/>
          <ac:spMkLst>
            <pc:docMk/>
            <pc:sldMk cId="2686346358" sldId="314"/>
            <ac:spMk id="3" creationId="{9D651E08-DFBB-AC12-EAFD-2B9F3361168D}"/>
          </ac:spMkLst>
        </pc:spChg>
      </pc:sldChg>
    </pc:docChg>
  </pc:docChgLst>
  <pc:docChgLst>
    <pc:chgData name="Scott Cowan" userId="ba5378c4-567e-4239-be67-5b55092abaaf" providerId="ADAL" clId="{E3CC364B-F098-43AF-8DE4-E89A7AFC7DEA}"/>
    <pc:docChg chg="undo redo custSel addSld delSld modSld sldOrd modMainMaster">
      <pc:chgData name="Scott Cowan" userId="ba5378c4-567e-4239-be67-5b55092abaaf" providerId="ADAL" clId="{E3CC364B-F098-43AF-8DE4-E89A7AFC7DEA}" dt="2022-06-29T05:13:15.576" v="2220" actId="113"/>
      <pc:docMkLst>
        <pc:docMk/>
      </pc:docMkLst>
      <pc:sldChg chg="add del">
        <pc:chgData name="Scott Cowan" userId="ba5378c4-567e-4239-be67-5b55092abaaf" providerId="ADAL" clId="{E3CC364B-F098-43AF-8DE4-E89A7AFC7DEA}" dt="2022-06-29T04:43:52.956" v="954" actId="47"/>
        <pc:sldMkLst>
          <pc:docMk/>
          <pc:sldMk cId="821469494" sldId="303"/>
        </pc:sldMkLst>
      </pc:sldChg>
      <pc:sldChg chg="add del">
        <pc:chgData name="Scott Cowan" userId="ba5378c4-567e-4239-be67-5b55092abaaf" providerId="ADAL" clId="{E3CC364B-F098-43AF-8DE4-E89A7AFC7DEA}" dt="2022-06-29T04:43:52.956" v="954" actId="47"/>
        <pc:sldMkLst>
          <pc:docMk/>
          <pc:sldMk cId="4017781828" sldId="305"/>
        </pc:sldMkLst>
      </pc:sldChg>
      <pc:sldChg chg="add del">
        <pc:chgData name="Scott Cowan" userId="ba5378c4-567e-4239-be67-5b55092abaaf" providerId="ADAL" clId="{E3CC364B-F098-43AF-8DE4-E89A7AFC7DEA}" dt="2022-06-29T04:43:52.956" v="954" actId="47"/>
        <pc:sldMkLst>
          <pc:docMk/>
          <pc:sldMk cId="3350466741" sldId="306"/>
        </pc:sldMkLst>
      </pc:sldChg>
      <pc:sldChg chg="addSp delSp modSp mod setBg modClrScheme chgLayout">
        <pc:chgData name="Scott Cowan" userId="ba5378c4-567e-4239-be67-5b55092abaaf" providerId="ADAL" clId="{E3CC364B-F098-43AF-8DE4-E89A7AFC7DEA}" dt="2022-06-29T05:12:26.556" v="2172" actId="478"/>
        <pc:sldMkLst>
          <pc:docMk/>
          <pc:sldMk cId="3798344095" sldId="307"/>
        </pc:sldMkLst>
        <pc:spChg chg="del mod">
          <ac:chgData name="Scott Cowan" userId="ba5378c4-567e-4239-be67-5b55092abaaf" providerId="ADAL" clId="{E3CC364B-F098-43AF-8DE4-E89A7AFC7DEA}" dt="2022-06-29T04:57:21.991" v="1440" actId="478"/>
          <ac:spMkLst>
            <pc:docMk/>
            <pc:sldMk cId="3798344095" sldId="307"/>
            <ac:spMk id="4" creationId="{4B0DFC38-0B20-9BA9-9690-EA5B83554CE0}"/>
          </ac:spMkLst>
        </pc:spChg>
        <pc:spChg chg="del">
          <ac:chgData name="Scott Cowan" userId="ba5378c4-567e-4239-be67-5b55092abaaf" providerId="ADAL" clId="{E3CC364B-F098-43AF-8DE4-E89A7AFC7DEA}" dt="2022-06-29T04:09:46.369" v="40" actId="478"/>
          <ac:spMkLst>
            <pc:docMk/>
            <pc:sldMk cId="3798344095" sldId="307"/>
            <ac:spMk id="5" creationId="{3318B5AC-6350-BD85-F557-06FAA2F1E265}"/>
          </ac:spMkLst>
        </pc:spChg>
        <pc:spChg chg="add del mod ord">
          <ac:chgData name="Scott Cowan" userId="ba5378c4-567e-4239-be67-5b55092abaaf" providerId="ADAL" clId="{E3CC364B-F098-43AF-8DE4-E89A7AFC7DEA}" dt="2022-06-29T05:12:20.931" v="2169" actId="478"/>
          <ac:spMkLst>
            <pc:docMk/>
            <pc:sldMk cId="3798344095" sldId="307"/>
            <ac:spMk id="37" creationId="{CB344B4A-ED4C-41A0-527C-7DAE86593DA2}"/>
          </ac:spMkLst>
        </pc:spChg>
        <pc:spChg chg="add del mod ord">
          <ac:chgData name="Scott Cowan" userId="ba5378c4-567e-4239-be67-5b55092abaaf" providerId="ADAL" clId="{E3CC364B-F098-43AF-8DE4-E89A7AFC7DEA}" dt="2022-06-29T05:12:21.515" v="2170" actId="478"/>
          <ac:spMkLst>
            <pc:docMk/>
            <pc:sldMk cId="3798344095" sldId="307"/>
            <ac:spMk id="38" creationId="{5962A707-EEA7-E891-F15D-EB9ED1ACA17C}"/>
          </ac:spMkLst>
        </pc:spChg>
        <pc:spChg chg="mod">
          <ac:chgData name="Scott Cowan" userId="ba5378c4-567e-4239-be67-5b55092abaaf" providerId="ADAL" clId="{E3CC364B-F098-43AF-8DE4-E89A7AFC7DEA}" dt="2022-06-29T04:56:59.602" v="1437"/>
          <ac:spMkLst>
            <pc:docMk/>
            <pc:sldMk cId="3798344095" sldId="307"/>
            <ac:spMk id="40" creationId="{D05D880D-7EBF-5446-3924-CA6387A20521}"/>
          </ac:spMkLst>
        </pc:spChg>
        <pc:spChg chg="mod">
          <ac:chgData name="Scott Cowan" userId="ba5378c4-567e-4239-be67-5b55092abaaf" providerId="ADAL" clId="{E3CC364B-F098-43AF-8DE4-E89A7AFC7DEA}" dt="2022-06-29T04:56:59.602" v="1437"/>
          <ac:spMkLst>
            <pc:docMk/>
            <pc:sldMk cId="3798344095" sldId="307"/>
            <ac:spMk id="41" creationId="{F99437ED-B15C-B5AC-3851-260EB7847F4C}"/>
          </ac:spMkLst>
        </pc:spChg>
        <pc:spChg chg="mod">
          <ac:chgData name="Scott Cowan" userId="ba5378c4-567e-4239-be67-5b55092abaaf" providerId="ADAL" clId="{E3CC364B-F098-43AF-8DE4-E89A7AFC7DEA}" dt="2022-06-29T04:56:59.602" v="1437"/>
          <ac:spMkLst>
            <pc:docMk/>
            <pc:sldMk cId="3798344095" sldId="307"/>
            <ac:spMk id="42" creationId="{AB71C732-F0DA-089F-EDFB-24EA4C40CA06}"/>
          </ac:spMkLst>
        </pc:spChg>
        <pc:spChg chg="mod">
          <ac:chgData name="Scott Cowan" userId="ba5378c4-567e-4239-be67-5b55092abaaf" providerId="ADAL" clId="{E3CC364B-F098-43AF-8DE4-E89A7AFC7DEA}" dt="2022-06-29T04:56:59.602" v="1437"/>
          <ac:spMkLst>
            <pc:docMk/>
            <pc:sldMk cId="3798344095" sldId="307"/>
            <ac:spMk id="43" creationId="{2A5015A8-1B10-98F4-CA83-A8819DA54C45}"/>
          </ac:spMkLst>
        </pc:spChg>
        <pc:spChg chg="mod">
          <ac:chgData name="Scott Cowan" userId="ba5378c4-567e-4239-be67-5b55092abaaf" providerId="ADAL" clId="{E3CC364B-F098-43AF-8DE4-E89A7AFC7DEA}" dt="2022-06-29T04:56:59.602" v="1437"/>
          <ac:spMkLst>
            <pc:docMk/>
            <pc:sldMk cId="3798344095" sldId="307"/>
            <ac:spMk id="44" creationId="{2466DCFC-8035-518F-8016-C7FB63BFED7E}"/>
          </ac:spMkLst>
        </pc:spChg>
        <pc:spChg chg="mod">
          <ac:chgData name="Scott Cowan" userId="ba5378c4-567e-4239-be67-5b55092abaaf" providerId="ADAL" clId="{E3CC364B-F098-43AF-8DE4-E89A7AFC7DEA}" dt="2022-06-29T04:56:59.602" v="1437"/>
          <ac:spMkLst>
            <pc:docMk/>
            <pc:sldMk cId="3798344095" sldId="307"/>
            <ac:spMk id="45" creationId="{7C0073EA-9C44-41B6-B192-2FF00765BCC7}"/>
          </ac:spMkLst>
        </pc:spChg>
        <pc:spChg chg="mod">
          <ac:chgData name="Scott Cowan" userId="ba5378c4-567e-4239-be67-5b55092abaaf" providerId="ADAL" clId="{E3CC364B-F098-43AF-8DE4-E89A7AFC7DEA}" dt="2022-06-29T04:56:59.602" v="1437"/>
          <ac:spMkLst>
            <pc:docMk/>
            <pc:sldMk cId="3798344095" sldId="307"/>
            <ac:spMk id="46" creationId="{B963266F-248F-F467-1C52-9F1FF81DF411}"/>
          </ac:spMkLst>
        </pc:spChg>
        <pc:spChg chg="mod">
          <ac:chgData name="Scott Cowan" userId="ba5378c4-567e-4239-be67-5b55092abaaf" providerId="ADAL" clId="{E3CC364B-F098-43AF-8DE4-E89A7AFC7DEA}" dt="2022-06-29T04:56:59.602" v="1437"/>
          <ac:spMkLst>
            <pc:docMk/>
            <pc:sldMk cId="3798344095" sldId="307"/>
            <ac:spMk id="47" creationId="{372FBCC8-4BDC-FB62-5CC4-1B5674E8CD91}"/>
          </ac:spMkLst>
        </pc:spChg>
        <pc:spChg chg="mod">
          <ac:chgData name="Scott Cowan" userId="ba5378c4-567e-4239-be67-5b55092abaaf" providerId="ADAL" clId="{E3CC364B-F098-43AF-8DE4-E89A7AFC7DEA}" dt="2022-06-29T04:56:59.602" v="1437"/>
          <ac:spMkLst>
            <pc:docMk/>
            <pc:sldMk cId="3798344095" sldId="307"/>
            <ac:spMk id="48" creationId="{4C3B65EB-496A-266A-8D7E-A4E3D8D49C7D}"/>
          </ac:spMkLst>
        </pc:spChg>
        <pc:spChg chg="mod">
          <ac:chgData name="Scott Cowan" userId="ba5378c4-567e-4239-be67-5b55092abaaf" providerId="ADAL" clId="{E3CC364B-F098-43AF-8DE4-E89A7AFC7DEA}" dt="2022-06-29T04:56:59.602" v="1437"/>
          <ac:spMkLst>
            <pc:docMk/>
            <pc:sldMk cId="3798344095" sldId="307"/>
            <ac:spMk id="49" creationId="{3F1C6773-892C-233D-5425-CAD661ED0647}"/>
          </ac:spMkLst>
        </pc:spChg>
        <pc:spChg chg="mod">
          <ac:chgData name="Scott Cowan" userId="ba5378c4-567e-4239-be67-5b55092abaaf" providerId="ADAL" clId="{E3CC364B-F098-43AF-8DE4-E89A7AFC7DEA}" dt="2022-06-29T04:56:59.602" v="1437"/>
          <ac:spMkLst>
            <pc:docMk/>
            <pc:sldMk cId="3798344095" sldId="307"/>
            <ac:spMk id="50" creationId="{B2C58065-DF33-3AC1-09BF-29A1FDCF2CEA}"/>
          </ac:spMkLst>
        </pc:spChg>
        <pc:spChg chg="mod">
          <ac:chgData name="Scott Cowan" userId="ba5378c4-567e-4239-be67-5b55092abaaf" providerId="ADAL" clId="{E3CC364B-F098-43AF-8DE4-E89A7AFC7DEA}" dt="2022-06-29T04:56:59.602" v="1437"/>
          <ac:spMkLst>
            <pc:docMk/>
            <pc:sldMk cId="3798344095" sldId="307"/>
            <ac:spMk id="51" creationId="{B8075D00-45B0-1B21-74A0-3F52B2F39E16}"/>
          </ac:spMkLst>
        </pc:spChg>
        <pc:spChg chg="mod">
          <ac:chgData name="Scott Cowan" userId="ba5378c4-567e-4239-be67-5b55092abaaf" providerId="ADAL" clId="{E3CC364B-F098-43AF-8DE4-E89A7AFC7DEA}" dt="2022-06-29T04:56:59.602" v="1437"/>
          <ac:spMkLst>
            <pc:docMk/>
            <pc:sldMk cId="3798344095" sldId="307"/>
            <ac:spMk id="52" creationId="{DEEA1CF0-51CE-E7CF-3227-17C240A9329B}"/>
          </ac:spMkLst>
        </pc:spChg>
        <pc:spChg chg="mod">
          <ac:chgData name="Scott Cowan" userId="ba5378c4-567e-4239-be67-5b55092abaaf" providerId="ADAL" clId="{E3CC364B-F098-43AF-8DE4-E89A7AFC7DEA}" dt="2022-06-29T04:56:59.602" v="1437"/>
          <ac:spMkLst>
            <pc:docMk/>
            <pc:sldMk cId="3798344095" sldId="307"/>
            <ac:spMk id="53" creationId="{1A0849BF-2FC1-ABD2-6413-502F379C89DB}"/>
          </ac:spMkLst>
        </pc:spChg>
        <pc:spChg chg="mod">
          <ac:chgData name="Scott Cowan" userId="ba5378c4-567e-4239-be67-5b55092abaaf" providerId="ADAL" clId="{E3CC364B-F098-43AF-8DE4-E89A7AFC7DEA}" dt="2022-06-29T04:56:59.602" v="1437"/>
          <ac:spMkLst>
            <pc:docMk/>
            <pc:sldMk cId="3798344095" sldId="307"/>
            <ac:spMk id="54" creationId="{61DA78AC-9779-55EC-307D-09B5CE2CA360}"/>
          </ac:spMkLst>
        </pc:spChg>
        <pc:spChg chg="mod">
          <ac:chgData name="Scott Cowan" userId="ba5378c4-567e-4239-be67-5b55092abaaf" providerId="ADAL" clId="{E3CC364B-F098-43AF-8DE4-E89A7AFC7DEA}" dt="2022-06-29T04:56:59.602" v="1437"/>
          <ac:spMkLst>
            <pc:docMk/>
            <pc:sldMk cId="3798344095" sldId="307"/>
            <ac:spMk id="55" creationId="{3FBCB110-6021-9CAE-63AB-F4771E5A62B0}"/>
          </ac:spMkLst>
        </pc:spChg>
        <pc:spChg chg="mod">
          <ac:chgData name="Scott Cowan" userId="ba5378c4-567e-4239-be67-5b55092abaaf" providerId="ADAL" clId="{E3CC364B-F098-43AF-8DE4-E89A7AFC7DEA}" dt="2022-06-29T04:56:59.602" v="1437"/>
          <ac:spMkLst>
            <pc:docMk/>
            <pc:sldMk cId="3798344095" sldId="307"/>
            <ac:spMk id="56" creationId="{C3278733-3843-01F0-0980-69EA7A07A0D2}"/>
          </ac:spMkLst>
        </pc:spChg>
        <pc:spChg chg="mod">
          <ac:chgData name="Scott Cowan" userId="ba5378c4-567e-4239-be67-5b55092abaaf" providerId="ADAL" clId="{E3CC364B-F098-43AF-8DE4-E89A7AFC7DEA}" dt="2022-06-29T04:56:59.602" v="1437"/>
          <ac:spMkLst>
            <pc:docMk/>
            <pc:sldMk cId="3798344095" sldId="307"/>
            <ac:spMk id="57" creationId="{72481241-2775-F6C1-9550-87BFCDFDA696}"/>
          </ac:spMkLst>
        </pc:spChg>
        <pc:spChg chg="mod">
          <ac:chgData name="Scott Cowan" userId="ba5378c4-567e-4239-be67-5b55092abaaf" providerId="ADAL" clId="{E3CC364B-F098-43AF-8DE4-E89A7AFC7DEA}" dt="2022-06-29T04:56:59.602" v="1437"/>
          <ac:spMkLst>
            <pc:docMk/>
            <pc:sldMk cId="3798344095" sldId="307"/>
            <ac:spMk id="58" creationId="{BB61DB22-48A2-762B-2029-EC63F93983EA}"/>
          </ac:spMkLst>
        </pc:spChg>
        <pc:spChg chg="mod">
          <ac:chgData name="Scott Cowan" userId="ba5378c4-567e-4239-be67-5b55092abaaf" providerId="ADAL" clId="{E3CC364B-F098-43AF-8DE4-E89A7AFC7DEA}" dt="2022-06-29T04:56:59.602" v="1437"/>
          <ac:spMkLst>
            <pc:docMk/>
            <pc:sldMk cId="3798344095" sldId="307"/>
            <ac:spMk id="59" creationId="{B79869D4-B955-89C6-3405-5E1149CDF624}"/>
          </ac:spMkLst>
        </pc:spChg>
        <pc:spChg chg="mod">
          <ac:chgData name="Scott Cowan" userId="ba5378c4-567e-4239-be67-5b55092abaaf" providerId="ADAL" clId="{E3CC364B-F098-43AF-8DE4-E89A7AFC7DEA}" dt="2022-06-29T04:56:59.602" v="1437"/>
          <ac:spMkLst>
            <pc:docMk/>
            <pc:sldMk cId="3798344095" sldId="307"/>
            <ac:spMk id="60" creationId="{5248B3A9-C029-5390-998C-7D785660BC6A}"/>
          </ac:spMkLst>
        </pc:spChg>
        <pc:spChg chg="mod">
          <ac:chgData name="Scott Cowan" userId="ba5378c4-567e-4239-be67-5b55092abaaf" providerId="ADAL" clId="{E3CC364B-F098-43AF-8DE4-E89A7AFC7DEA}" dt="2022-06-29T04:56:59.602" v="1437"/>
          <ac:spMkLst>
            <pc:docMk/>
            <pc:sldMk cId="3798344095" sldId="307"/>
            <ac:spMk id="61" creationId="{404C89E3-22FB-5BF1-099B-467F42A99A0A}"/>
          </ac:spMkLst>
        </pc:spChg>
        <pc:spChg chg="mod">
          <ac:chgData name="Scott Cowan" userId="ba5378c4-567e-4239-be67-5b55092abaaf" providerId="ADAL" clId="{E3CC364B-F098-43AF-8DE4-E89A7AFC7DEA}" dt="2022-06-29T04:56:59.602" v="1437"/>
          <ac:spMkLst>
            <pc:docMk/>
            <pc:sldMk cId="3798344095" sldId="307"/>
            <ac:spMk id="62" creationId="{9599CAFE-E849-41AF-6FBA-1CA677FA40AE}"/>
          </ac:spMkLst>
        </pc:spChg>
        <pc:spChg chg="mod">
          <ac:chgData name="Scott Cowan" userId="ba5378c4-567e-4239-be67-5b55092abaaf" providerId="ADAL" clId="{E3CC364B-F098-43AF-8DE4-E89A7AFC7DEA}" dt="2022-06-29T04:56:59.602" v="1437"/>
          <ac:spMkLst>
            <pc:docMk/>
            <pc:sldMk cId="3798344095" sldId="307"/>
            <ac:spMk id="63" creationId="{A75124E3-5E9F-4AA7-A761-AC1F4C1D48BF}"/>
          </ac:spMkLst>
        </pc:spChg>
        <pc:spChg chg="mod">
          <ac:chgData name="Scott Cowan" userId="ba5378c4-567e-4239-be67-5b55092abaaf" providerId="ADAL" clId="{E3CC364B-F098-43AF-8DE4-E89A7AFC7DEA}" dt="2022-06-29T04:56:59.602" v="1437"/>
          <ac:spMkLst>
            <pc:docMk/>
            <pc:sldMk cId="3798344095" sldId="307"/>
            <ac:spMk id="64" creationId="{88E75E39-2677-2342-3041-D53E8A753C2F}"/>
          </ac:spMkLst>
        </pc:spChg>
        <pc:spChg chg="mod">
          <ac:chgData name="Scott Cowan" userId="ba5378c4-567e-4239-be67-5b55092abaaf" providerId="ADAL" clId="{E3CC364B-F098-43AF-8DE4-E89A7AFC7DEA}" dt="2022-06-29T04:56:59.602" v="1437"/>
          <ac:spMkLst>
            <pc:docMk/>
            <pc:sldMk cId="3798344095" sldId="307"/>
            <ac:spMk id="65" creationId="{982D88C0-D248-7041-98C5-767ED210642A}"/>
          </ac:spMkLst>
        </pc:spChg>
        <pc:spChg chg="mod">
          <ac:chgData name="Scott Cowan" userId="ba5378c4-567e-4239-be67-5b55092abaaf" providerId="ADAL" clId="{E3CC364B-F098-43AF-8DE4-E89A7AFC7DEA}" dt="2022-06-29T04:56:59.602" v="1437"/>
          <ac:spMkLst>
            <pc:docMk/>
            <pc:sldMk cId="3798344095" sldId="307"/>
            <ac:spMk id="66" creationId="{C1E81FE8-3978-5FC3-2C10-08F92F26575F}"/>
          </ac:spMkLst>
        </pc:spChg>
        <pc:spChg chg="mod">
          <ac:chgData name="Scott Cowan" userId="ba5378c4-567e-4239-be67-5b55092abaaf" providerId="ADAL" clId="{E3CC364B-F098-43AF-8DE4-E89A7AFC7DEA}" dt="2022-06-29T04:56:59.602" v="1437"/>
          <ac:spMkLst>
            <pc:docMk/>
            <pc:sldMk cId="3798344095" sldId="307"/>
            <ac:spMk id="67" creationId="{BA950726-5005-B1B7-4B11-506F20436B93}"/>
          </ac:spMkLst>
        </pc:spChg>
        <pc:spChg chg="mod">
          <ac:chgData name="Scott Cowan" userId="ba5378c4-567e-4239-be67-5b55092abaaf" providerId="ADAL" clId="{E3CC364B-F098-43AF-8DE4-E89A7AFC7DEA}" dt="2022-06-29T04:56:59.602" v="1437"/>
          <ac:spMkLst>
            <pc:docMk/>
            <pc:sldMk cId="3798344095" sldId="307"/>
            <ac:spMk id="68" creationId="{BD777063-2546-B4D3-DAF8-86D26F22AE97}"/>
          </ac:spMkLst>
        </pc:spChg>
        <pc:spChg chg="mod">
          <ac:chgData name="Scott Cowan" userId="ba5378c4-567e-4239-be67-5b55092abaaf" providerId="ADAL" clId="{E3CC364B-F098-43AF-8DE4-E89A7AFC7DEA}" dt="2022-06-29T04:56:59.602" v="1437"/>
          <ac:spMkLst>
            <pc:docMk/>
            <pc:sldMk cId="3798344095" sldId="307"/>
            <ac:spMk id="69" creationId="{ED6F95F9-7753-7F82-9B0C-78DEF3A5F025}"/>
          </ac:spMkLst>
        </pc:spChg>
        <pc:spChg chg="mod">
          <ac:chgData name="Scott Cowan" userId="ba5378c4-567e-4239-be67-5b55092abaaf" providerId="ADAL" clId="{E3CC364B-F098-43AF-8DE4-E89A7AFC7DEA}" dt="2022-06-29T04:56:59.602" v="1437"/>
          <ac:spMkLst>
            <pc:docMk/>
            <pc:sldMk cId="3798344095" sldId="307"/>
            <ac:spMk id="70" creationId="{64B15616-AF1F-D547-EEA7-E0E1CBA20B20}"/>
          </ac:spMkLst>
        </pc:spChg>
        <pc:spChg chg="mod">
          <ac:chgData name="Scott Cowan" userId="ba5378c4-567e-4239-be67-5b55092abaaf" providerId="ADAL" clId="{E3CC364B-F098-43AF-8DE4-E89A7AFC7DEA}" dt="2022-06-29T04:56:59.602" v="1437"/>
          <ac:spMkLst>
            <pc:docMk/>
            <pc:sldMk cId="3798344095" sldId="307"/>
            <ac:spMk id="71" creationId="{CF6AEB66-D8EE-FA4D-B466-A66F2863CECA}"/>
          </ac:spMkLst>
        </pc:spChg>
        <pc:spChg chg="mod">
          <ac:chgData name="Scott Cowan" userId="ba5378c4-567e-4239-be67-5b55092abaaf" providerId="ADAL" clId="{E3CC364B-F098-43AF-8DE4-E89A7AFC7DEA}" dt="2022-06-29T04:56:59.602" v="1437"/>
          <ac:spMkLst>
            <pc:docMk/>
            <pc:sldMk cId="3798344095" sldId="307"/>
            <ac:spMk id="72" creationId="{A5E2211B-1343-EF4C-D2CE-6FC1EE985011}"/>
          </ac:spMkLst>
        </pc:spChg>
        <pc:spChg chg="mod">
          <ac:chgData name="Scott Cowan" userId="ba5378c4-567e-4239-be67-5b55092abaaf" providerId="ADAL" clId="{E3CC364B-F098-43AF-8DE4-E89A7AFC7DEA}" dt="2022-06-29T04:56:59.602" v="1437"/>
          <ac:spMkLst>
            <pc:docMk/>
            <pc:sldMk cId="3798344095" sldId="307"/>
            <ac:spMk id="73" creationId="{DEA7A1A0-7A71-716C-4414-28B6086CB81D}"/>
          </ac:spMkLst>
        </pc:spChg>
        <pc:spChg chg="add mod ord">
          <ac:chgData name="Scott Cowan" userId="ba5378c4-567e-4239-be67-5b55092abaaf" providerId="ADAL" clId="{E3CC364B-F098-43AF-8DE4-E89A7AFC7DEA}" dt="2022-06-29T04:58:06.481" v="1461" actId="1076"/>
          <ac:spMkLst>
            <pc:docMk/>
            <pc:sldMk cId="3798344095" sldId="307"/>
            <ac:spMk id="74" creationId="{8B83F75E-5B30-29AB-8E9C-CDEB3E9D9AC8}"/>
          </ac:spMkLst>
        </pc:spChg>
        <pc:spChg chg="add del mod ord">
          <ac:chgData name="Scott Cowan" userId="ba5378c4-567e-4239-be67-5b55092abaaf" providerId="ADAL" clId="{E3CC364B-F098-43AF-8DE4-E89A7AFC7DEA}" dt="2022-06-29T04:57:38.712" v="1456" actId="478"/>
          <ac:spMkLst>
            <pc:docMk/>
            <pc:sldMk cId="3798344095" sldId="307"/>
            <ac:spMk id="75" creationId="{4975902D-3D71-98C4-04E0-C10AB0960F5C}"/>
          </ac:spMkLst>
        </pc:spChg>
        <pc:spChg chg="add del mod">
          <ac:chgData name="Scott Cowan" userId="ba5378c4-567e-4239-be67-5b55092abaaf" providerId="ADAL" clId="{E3CC364B-F098-43AF-8DE4-E89A7AFC7DEA}" dt="2022-06-29T04:57:24.178" v="1441" actId="478"/>
          <ac:spMkLst>
            <pc:docMk/>
            <pc:sldMk cId="3798344095" sldId="307"/>
            <ac:spMk id="77" creationId="{18B23FD0-375E-4C1D-6084-4810A2A9DBB9}"/>
          </ac:spMkLst>
        </pc:spChg>
        <pc:spChg chg="add del mod ord">
          <ac:chgData name="Scott Cowan" userId="ba5378c4-567e-4239-be67-5b55092abaaf" providerId="ADAL" clId="{E3CC364B-F098-43AF-8DE4-E89A7AFC7DEA}" dt="2022-06-29T05:12:26.556" v="2172" actId="478"/>
          <ac:spMkLst>
            <pc:docMk/>
            <pc:sldMk cId="3798344095" sldId="307"/>
            <ac:spMk id="78" creationId="{1C44EDD9-9A91-4583-82D6-F4D53A65A471}"/>
          </ac:spMkLst>
        </pc:spChg>
        <pc:grpChg chg="add del mod ord">
          <ac:chgData name="Scott Cowan" userId="ba5378c4-567e-4239-be67-5b55092abaaf" providerId="ADAL" clId="{E3CC364B-F098-43AF-8DE4-E89A7AFC7DEA}" dt="2022-06-29T05:12:17.962" v="2166" actId="478"/>
          <ac:grpSpMkLst>
            <pc:docMk/>
            <pc:sldMk cId="3798344095" sldId="307"/>
            <ac:grpSpMk id="39" creationId="{F042AB42-291F-05EA-3951-9513E8A4D103}"/>
          </ac:grpSpMkLst>
        </pc:grpChg>
        <pc:picChg chg="add del mod">
          <ac:chgData name="Scott Cowan" userId="ba5378c4-567e-4239-be67-5b55092abaaf" providerId="ADAL" clId="{E3CC364B-F098-43AF-8DE4-E89A7AFC7DEA}" dt="2022-06-29T04:17:59.851" v="93" actId="21"/>
          <ac:picMkLst>
            <pc:docMk/>
            <pc:sldMk cId="3798344095" sldId="307"/>
            <ac:picMk id="3" creationId="{4CFDCD71-5086-AC69-3ECD-4AF683593E4C}"/>
          </ac:picMkLst>
        </pc:picChg>
        <pc:picChg chg="add del mod">
          <ac:chgData name="Scott Cowan" userId="ba5378c4-567e-4239-be67-5b55092abaaf" providerId="ADAL" clId="{E3CC364B-F098-43AF-8DE4-E89A7AFC7DEA}" dt="2022-06-29T04:17:59.851" v="93" actId="21"/>
          <ac:picMkLst>
            <pc:docMk/>
            <pc:sldMk cId="3798344095" sldId="307"/>
            <ac:picMk id="7" creationId="{7D6755EF-6BF8-3443-6EAF-647D55A0915D}"/>
          </ac:picMkLst>
        </pc:picChg>
        <pc:picChg chg="add del mod">
          <ac:chgData name="Scott Cowan" userId="ba5378c4-567e-4239-be67-5b55092abaaf" providerId="ADAL" clId="{E3CC364B-F098-43AF-8DE4-E89A7AFC7DEA}" dt="2022-06-29T04:17:59.851" v="93" actId="21"/>
          <ac:picMkLst>
            <pc:docMk/>
            <pc:sldMk cId="3798344095" sldId="307"/>
            <ac:picMk id="9" creationId="{0D6597DE-D957-7E93-8B69-2F438B31AF9B}"/>
          </ac:picMkLst>
        </pc:picChg>
        <pc:picChg chg="add del mod">
          <ac:chgData name="Scott Cowan" userId="ba5378c4-567e-4239-be67-5b55092abaaf" providerId="ADAL" clId="{E3CC364B-F098-43AF-8DE4-E89A7AFC7DEA}" dt="2022-06-29T04:17:59.851" v="93" actId="21"/>
          <ac:picMkLst>
            <pc:docMk/>
            <pc:sldMk cId="3798344095" sldId="307"/>
            <ac:picMk id="11" creationId="{38F27BB2-EF26-249F-7363-77FC38E63D26}"/>
          </ac:picMkLst>
        </pc:picChg>
        <pc:picChg chg="add del mod">
          <ac:chgData name="Scott Cowan" userId="ba5378c4-567e-4239-be67-5b55092abaaf" providerId="ADAL" clId="{E3CC364B-F098-43AF-8DE4-E89A7AFC7DEA}" dt="2022-06-29T04:17:59.851" v="93" actId="21"/>
          <ac:picMkLst>
            <pc:docMk/>
            <pc:sldMk cId="3798344095" sldId="307"/>
            <ac:picMk id="13" creationId="{7AA18D25-9C42-C25A-40F7-4E5E509E3CD5}"/>
          </ac:picMkLst>
        </pc:picChg>
        <pc:picChg chg="add del mod">
          <ac:chgData name="Scott Cowan" userId="ba5378c4-567e-4239-be67-5b55092abaaf" providerId="ADAL" clId="{E3CC364B-F098-43AF-8DE4-E89A7AFC7DEA}" dt="2022-06-29T04:17:59.851" v="93" actId="21"/>
          <ac:picMkLst>
            <pc:docMk/>
            <pc:sldMk cId="3798344095" sldId="307"/>
            <ac:picMk id="15" creationId="{0648FD0A-0B11-2AAE-4777-0C26BDB423FC}"/>
          </ac:picMkLst>
        </pc:picChg>
        <pc:picChg chg="add del mod">
          <ac:chgData name="Scott Cowan" userId="ba5378c4-567e-4239-be67-5b55092abaaf" providerId="ADAL" clId="{E3CC364B-F098-43AF-8DE4-E89A7AFC7DEA}" dt="2022-06-29T04:17:59.851" v="93" actId="21"/>
          <ac:picMkLst>
            <pc:docMk/>
            <pc:sldMk cId="3798344095" sldId="307"/>
            <ac:picMk id="17" creationId="{4A769339-C8C8-B196-C8B9-BE8CD445887B}"/>
          </ac:picMkLst>
        </pc:picChg>
        <pc:picChg chg="add del mod">
          <ac:chgData name="Scott Cowan" userId="ba5378c4-567e-4239-be67-5b55092abaaf" providerId="ADAL" clId="{E3CC364B-F098-43AF-8DE4-E89A7AFC7DEA}" dt="2022-06-29T04:17:59.851" v="93" actId="21"/>
          <ac:picMkLst>
            <pc:docMk/>
            <pc:sldMk cId="3798344095" sldId="307"/>
            <ac:picMk id="19" creationId="{F92629F7-A351-9A27-A821-901C1EE3A489}"/>
          </ac:picMkLst>
        </pc:picChg>
        <pc:picChg chg="add del mod">
          <ac:chgData name="Scott Cowan" userId="ba5378c4-567e-4239-be67-5b55092abaaf" providerId="ADAL" clId="{E3CC364B-F098-43AF-8DE4-E89A7AFC7DEA}" dt="2022-06-29T04:17:59.851" v="93" actId="21"/>
          <ac:picMkLst>
            <pc:docMk/>
            <pc:sldMk cId="3798344095" sldId="307"/>
            <ac:picMk id="21" creationId="{C35C908A-2E04-0E9B-6B9C-5AC00A4EDE65}"/>
          </ac:picMkLst>
        </pc:picChg>
        <pc:picChg chg="add del mod">
          <ac:chgData name="Scott Cowan" userId="ba5378c4-567e-4239-be67-5b55092abaaf" providerId="ADAL" clId="{E3CC364B-F098-43AF-8DE4-E89A7AFC7DEA}" dt="2022-06-29T04:17:59.851" v="93" actId="21"/>
          <ac:picMkLst>
            <pc:docMk/>
            <pc:sldMk cId="3798344095" sldId="307"/>
            <ac:picMk id="23" creationId="{606ACB2E-E203-7A50-E3F1-CF1195AC0066}"/>
          </ac:picMkLst>
        </pc:picChg>
        <pc:picChg chg="add del mod">
          <ac:chgData name="Scott Cowan" userId="ba5378c4-567e-4239-be67-5b55092abaaf" providerId="ADAL" clId="{E3CC364B-F098-43AF-8DE4-E89A7AFC7DEA}" dt="2022-06-29T04:17:59.851" v="93" actId="21"/>
          <ac:picMkLst>
            <pc:docMk/>
            <pc:sldMk cId="3798344095" sldId="307"/>
            <ac:picMk id="25" creationId="{738E74E5-56EF-4443-5629-8919DF53D641}"/>
          </ac:picMkLst>
        </pc:picChg>
        <pc:picChg chg="add del mod">
          <ac:chgData name="Scott Cowan" userId="ba5378c4-567e-4239-be67-5b55092abaaf" providerId="ADAL" clId="{E3CC364B-F098-43AF-8DE4-E89A7AFC7DEA}" dt="2022-06-29T04:17:59.851" v="93" actId="21"/>
          <ac:picMkLst>
            <pc:docMk/>
            <pc:sldMk cId="3798344095" sldId="307"/>
            <ac:picMk id="27" creationId="{4209C19D-D350-78C4-7AA8-9FB36BB9C0BF}"/>
          </ac:picMkLst>
        </pc:picChg>
        <pc:picChg chg="add del mod">
          <ac:chgData name="Scott Cowan" userId="ba5378c4-567e-4239-be67-5b55092abaaf" providerId="ADAL" clId="{E3CC364B-F098-43AF-8DE4-E89A7AFC7DEA}" dt="2022-06-29T04:17:59.851" v="93" actId="21"/>
          <ac:picMkLst>
            <pc:docMk/>
            <pc:sldMk cId="3798344095" sldId="307"/>
            <ac:picMk id="29" creationId="{31842B5F-4B19-0D88-38C6-84A4914FC525}"/>
          </ac:picMkLst>
        </pc:picChg>
        <pc:picChg chg="add del mod">
          <ac:chgData name="Scott Cowan" userId="ba5378c4-567e-4239-be67-5b55092abaaf" providerId="ADAL" clId="{E3CC364B-F098-43AF-8DE4-E89A7AFC7DEA}" dt="2022-06-29T04:17:59.851" v="93" actId="21"/>
          <ac:picMkLst>
            <pc:docMk/>
            <pc:sldMk cId="3798344095" sldId="307"/>
            <ac:picMk id="31" creationId="{041C42E7-F1F5-8C25-5CF8-1E960D4BF687}"/>
          </ac:picMkLst>
        </pc:picChg>
        <pc:picChg chg="add del mod">
          <ac:chgData name="Scott Cowan" userId="ba5378c4-567e-4239-be67-5b55092abaaf" providerId="ADAL" clId="{E3CC364B-F098-43AF-8DE4-E89A7AFC7DEA}" dt="2022-06-29T04:17:59.851" v="93" actId="21"/>
          <ac:picMkLst>
            <pc:docMk/>
            <pc:sldMk cId="3798344095" sldId="307"/>
            <ac:picMk id="33" creationId="{32EF7ECB-0FAF-5A37-650B-E9A13A65FD6F}"/>
          </ac:picMkLst>
        </pc:picChg>
        <pc:picChg chg="add del mod">
          <ac:chgData name="Scott Cowan" userId="ba5378c4-567e-4239-be67-5b55092abaaf" providerId="ADAL" clId="{E3CC364B-F098-43AF-8DE4-E89A7AFC7DEA}" dt="2022-06-29T04:17:59.851" v="93" actId="21"/>
          <ac:picMkLst>
            <pc:docMk/>
            <pc:sldMk cId="3798344095" sldId="307"/>
            <ac:picMk id="35" creationId="{54ED9D3B-D68D-994C-3DAC-5D0C647628DC}"/>
          </ac:picMkLst>
        </pc:picChg>
        <pc:picChg chg="add del mod ord">
          <ac:chgData name="Scott Cowan" userId="ba5378c4-567e-4239-be67-5b55092abaaf" providerId="ADAL" clId="{E3CC364B-F098-43AF-8DE4-E89A7AFC7DEA}" dt="2022-06-29T05:12:19.521" v="2168" actId="478"/>
          <ac:picMkLst>
            <pc:docMk/>
            <pc:sldMk cId="3798344095" sldId="307"/>
            <ac:picMk id="36" creationId="{6028DC9B-14B7-F387-7B6D-18A40EADF3F9}"/>
          </ac:picMkLst>
        </pc:picChg>
      </pc:sldChg>
      <pc:sldChg chg="addSp delSp modSp mod">
        <pc:chgData name="Scott Cowan" userId="ba5378c4-567e-4239-be67-5b55092abaaf" providerId="ADAL" clId="{E3CC364B-F098-43AF-8DE4-E89A7AFC7DEA}" dt="2022-06-29T04:58:50.501" v="1483" actId="20577"/>
        <pc:sldMkLst>
          <pc:docMk/>
          <pc:sldMk cId="3114381697" sldId="308"/>
        </pc:sldMkLst>
        <pc:spChg chg="del mod">
          <ac:chgData name="Scott Cowan" userId="ba5378c4-567e-4239-be67-5b55092abaaf" providerId="ADAL" clId="{E3CC364B-F098-43AF-8DE4-E89A7AFC7DEA}" dt="2022-06-29T04:58:39.928" v="1467" actId="478"/>
          <ac:spMkLst>
            <pc:docMk/>
            <pc:sldMk cId="3114381697" sldId="308"/>
            <ac:spMk id="2" creationId="{31976B8C-D23C-F84E-F3B3-B3A1DA0A0C4B}"/>
          </ac:spMkLst>
        </pc:spChg>
        <pc:spChg chg="mod">
          <ac:chgData name="Scott Cowan" userId="ba5378c4-567e-4239-be67-5b55092abaaf" providerId="ADAL" clId="{E3CC364B-F098-43AF-8DE4-E89A7AFC7DEA}" dt="2022-06-29T04:58:22.659" v="1464" actId="14100"/>
          <ac:spMkLst>
            <pc:docMk/>
            <pc:sldMk cId="3114381697" sldId="308"/>
            <ac:spMk id="3" creationId="{24AD81AE-9C63-2D1D-2649-C9FA136ECF69}"/>
          </ac:spMkLst>
        </pc:spChg>
        <pc:spChg chg="add mod ord">
          <ac:chgData name="Scott Cowan" userId="ba5378c4-567e-4239-be67-5b55092abaaf" providerId="ADAL" clId="{E3CC364B-F098-43AF-8DE4-E89A7AFC7DEA}" dt="2022-06-29T04:58:50.501" v="1483" actId="20577"/>
          <ac:spMkLst>
            <pc:docMk/>
            <pc:sldMk cId="3114381697" sldId="308"/>
            <ac:spMk id="4" creationId="{7994EBBE-B0DE-D3BB-0631-3C683713A6EE}"/>
          </ac:spMkLst>
        </pc:spChg>
        <pc:spChg chg="add del mod">
          <ac:chgData name="Scott Cowan" userId="ba5378c4-567e-4239-be67-5b55092abaaf" providerId="ADAL" clId="{E3CC364B-F098-43AF-8DE4-E89A7AFC7DEA}" dt="2022-06-29T04:58:42.341" v="1468" actId="478"/>
          <ac:spMkLst>
            <pc:docMk/>
            <pc:sldMk cId="3114381697" sldId="308"/>
            <ac:spMk id="6" creationId="{AE8AD99A-0C33-72C2-B397-9DE029D0637D}"/>
          </ac:spMkLst>
        </pc:spChg>
      </pc:sldChg>
      <pc:sldChg chg="addSp delSp modSp mod">
        <pc:chgData name="Scott Cowan" userId="ba5378c4-567e-4239-be67-5b55092abaaf" providerId="ADAL" clId="{E3CC364B-F098-43AF-8DE4-E89A7AFC7DEA}" dt="2022-06-29T05:02:45.325" v="1523" actId="1076"/>
        <pc:sldMkLst>
          <pc:docMk/>
          <pc:sldMk cId="3615454774" sldId="309"/>
        </pc:sldMkLst>
        <pc:spChg chg="mod">
          <ac:chgData name="Scott Cowan" userId="ba5378c4-567e-4239-be67-5b55092abaaf" providerId="ADAL" clId="{E3CC364B-F098-43AF-8DE4-E89A7AFC7DEA}" dt="2022-06-29T04:59:08.685" v="1488" actId="1076"/>
          <ac:spMkLst>
            <pc:docMk/>
            <pc:sldMk cId="3615454774" sldId="309"/>
            <ac:spMk id="4" creationId="{EBB8FC37-AC15-22C6-53F0-2B0C4C4A83C1}"/>
          </ac:spMkLst>
        </pc:spChg>
        <pc:spChg chg="add del mod">
          <ac:chgData name="Scott Cowan" userId="ba5378c4-567e-4239-be67-5b55092abaaf" providerId="ADAL" clId="{E3CC364B-F098-43AF-8DE4-E89A7AFC7DEA}" dt="2022-06-29T04:08:56.972" v="39" actId="478"/>
          <ac:spMkLst>
            <pc:docMk/>
            <pc:sldMk cId="3615454774" sldId="309"/>
            <ac:spMk id="6" creationId="{2DF540AB-D079-5540-786F-4426D7761492}"/>
          </ac:spMkLst>
        </pc:spChg>
        <pc:picChg chg="add mod">
          <ac:chgData name="Scott Cowan" userId="ba5378c4-567e-4239-be67-5b55092abaaf" providerId="ADAL" clId="{E3CC364B-F098-43AF-8DE4-E89A7AFC7DEA}" dt="2022-06-29T04:18:05.045" v="95" actId="1076"/>
          <ac:picMkLst>
            <pc:docMk/>
            <pc:sldMk cId="3615454774" sldId="309"/>
            <ac:picMk id="3" creationId="{3706295A-3335-118C-0748-009514558170}"/>
          </ac:picMkLst>
        </pc:picChg>
        <pc:picChg chg="add mod">
          <ac:chgData name="Scott Cowan" userId="ba5378c4-567e-4239-be67-5b55092abaaf" providerId="ADAL" clId="{E3CC364B-F098-43AF-8DE4-E89A7AFC7DEA}" dt="2022-06-29T04:18:05.045" v="95" actId="1076"/>
          <ac:picMkLst>
            <pc:docMk/>
            <pc:sldMk cId="3615454774" sldId="309"/>
            <ac:picMk id="5" creationId="{72AE957B-BFF6-38AA-63D6-95D69565F3FC}"/>
          </ac:picMkLst>
        </pc:picChg>
        <pc:picChg chg="add mod">
          <ac:chgData name="Scott Cowan" userId="ba5378c4-567e-4239-be67-5b55092abaaf" providerId="ADAL" clId="{E3CC364B-F098-43AF-8DE4-E89A7AFC7DEA}" dt="2022-06-29T04:18:05.045" v="95" actId="1076"/>
          <ac:picMkLst>
            <pc:docMk/>
            <pc:sldMk cId="3615454774" sldId="309"/>
            <ac:picMk id="6" creationId="{111B3FF1-1100-55B9-7FA9-7261508B7850}"/>
          </ac:picMkLst>
        </pc:picChg>
        <pc:picChg chg="add mod">
          <ac:chgData name="Scott Cowan" userId="ba5378c4-567e-4239-be67-5b55092abaaf" providerId="ADAL" clId="{E3CC364B-F098-43AF-8DE4-E89A7AFC7DEA}" dt="2022-06-29T04:18:05.045" v="95" actId="1076"/>
          <ac:picMkLst>
            <pc:docMk/>
            <pc:sldMk cId="3615454774" sldId="309"/>
            <ac:picMk id="7" creationId="{87EE34D1-D65C-A1F2-667C-7DE0663D2976}"/>
          </ac:picMkLst>
        </pc:picChg>
        <pc:picChg chg="add mod">
          <ac:chgData name="Scott Cowan" userId="ba5378c4-567e-4239-be67-5b55092abaaf" providerId="ADAL" clId="{E3CC364B-F098-43AF-8DE4-E89A7AFC7DEA}" dt="2022-06-29T04:18:05.045" v="95" actId="1076"/>
          <ac:picMkLst>
            <pc:docMk/>
            <pc:sldMk cId="3615454774" sldId="309"/>
            <ac:picMk id="8" creationId="{E5268768-D7AC-7DC8-2A6C-643459F6BC95}"/>
          </ac:picMkLst>
        </pc:picChg>
        <pc:picChg chg="add mod">
          <ac:chgData name="Scott Cowan" userId="ba5378c4-567e-4239-be67-5b55092abaaf" providerId="ADAL" clId="{E3CC364B-F098-43AF-8DE4-E89A7AFC7DEA}" dt="2022-06-29T04:18:05.045" v="95" actId="1076"/>
          <ac:picMkLst>
            <pc:docMk/>
            <pc:sldMk cId="3615454774" sldId="309"/>
            <ac:picMk id="9" creationId="{6693127F-97E3-3C60-7718-0CC091CCB083}"/>
          </ac:picMkLst>
        </pc:picChg>
        <pc:picChg chg="add mod">
          <ac:chgData name="Scott Cowan" userId="ba5378c4-567e-4239-be67-5b55092abaaf" providerId="ADAL" clId="{E3CC364B-F098-43AF-8DE4-E89A7AFC7DEA}" dt="2022-06-29T04:18:05.045" v="95" actId="1076"/>
          <ac:picMkLst>
            <pc:docMk/>
            <pc:sldMk cId="3615454774" sldId="309"/>
            <ac:picMk id="10" creationId="{C8B17EFD-E1B8-2FAA-A671-AD9E9AC248E6}"/>
          </ac:picMkLst>
        </pc:picChg>
        <pc:picChg chg="add mod">
          <ac:chgData name="Scott Cowan" userId="ba5378c4-567e-4239-be67-5b55092abaaf" providerId="ADAL" clId="{E3CC364B-F098-43AF-8DE4-E89A7AFC7DEA}" dt="2022-06-29T04:18:05.045" v="95" actId="1076"/>
          <ac:picMkLst>
            <pc:docMk/>
            <pc:sldMk cId="3615454774" sldId="309"/>
            <ac:picMk id="11" creationId="{5AC81CE5-769F-E92A-FC89-AB2C14A14C58}"/>
          </ac:picMkLst>
        </pc:picChg>
        <pc:picChg chg="add mod">
          <ac:chgData name="Scott Cowan" userId="ba5378c4-567e-4239-be67-5b55092abaaf" providerId="ADAL" clId="{E3CC364B-F098-43AF-8DE4-E89A7AFC7DEA}" dt="2022-06-29T04:18:05.045" v="95" actId="1076"/>
          <ac:picMkLst>
            <pc:docMk/>
            <pc:sldMk cId="3615454774" sldId="309"/>
            <ac:picMk id="12" creationId="{09C42C25-7CB5-7BCF-9F50-C2953CBE0839}"/>
          </ac:picMkLst>
        </pc:picChg>
        <pc:picChg chg="add mod">
          <ac:chgData name="Scott Cowan" userId="ba5378c4-567e-4239-be67-5b55092abaaf" providerId="ADAL" clId="{E3CC364B-F098-43AF-8DE4-E89A7AFC7DEA}" dt="2022-06-29T04:18:05.045" v="95" actId="1076"/>
          <ac:picMkLst>
            <pc:docMk/>
            <pc:sldMk cId="3615454774" sldId="309"/>
            <ac:picMk id="13" creationId="{8592B00C-E1DC-CDD5-CB98-851AE72FC06E}"/>
          </ac:picMkLst>
        </pc:picChg>
        <pc:picChg chg="add mod">
          <ac:chgData name="Scott Cowan" userId="ba5378c4-567e-4239-be67-5b55092abaaf" providerId="ADAL" clId="{E3CC364B-F098-43AF-8DE4-E89A7AFC7DEA}" dt="2022-06-29T04:18:05.045" v="95" actId="1076"/>
          <ac:picMkLst>
            <pc:docMk/>
            <pc:sldMk cId="3615454774" sldId="309"/>
            <ac:picMk id="14" creationId="{49EE6AFD-CB8C-3B3A-477F-A17BF640FD96}"/>
          </ac:picMkLst>
        </pc:picChg>
        <pc:picChg chg="add mod">
          <ac:chgData name="Scott Cowan" userId="ba5378c4-567e-4239-be67-5b55092abaaf" providerId="ADAL" clId="{E3CC364B-F098-43AF-8DE4-E89A7AFC7DEA}" dt="2022-06-29T04:18:05.045" v="95" actId="1076"/>
          <ac:picMkLst>
            <pc:docMk/>
            <pc:sldMk cId="3615454774" sldId="309"/>
            <ac:picMk id="15" creationId="{C3CD2C78-1721-0496-151C-2482F8172036}"/>
          </ac:picMkLst>
        </pc:picChg>
        <pc:picChg chg="add mod">
          <ac:chgData name="Scott Cowan" userId="ba5378c4-567e-4239-be67-5b55092abaaf" providerId="ADAL" clId="{E3CC364B-F098-43AF-8DE4-E89A7AFC7DEA}" dt="2022-06-29T04:18:05.045" v="95" actId="1076"/>
          <ac:picMkLst>
            <pc:docMk/>
            <pc:sldMk cId="3615454774" sldId="309"/>
            <ac:picMk id="16" creationId="{98C83690-046C-48E9-98DA-AA46E0F9E99F}"/>
          </ac:picMkLst>
        </pc:picChg>
        <pc:picChg chg="add mod">
          <ac:chgData name="Scott Cowan" userId="ba5378c4-567e-4239-be67-5b55092abaaf" providerId="ADAL" clId="{E3CC364B-F098-43AF-8DE4-E89A7AFC7DEA}" dt="2022-06-29T04:18:05.045" v="95" actId="1076"/>
          <ac:picMkLst>
            <pc:docMk/>
            <pc:sldMk cId="3615454774" sldId="309"/>
            <ac:picMk id="17" creationId="{1AD8451B-06EB-C2F6-5CB2-D861113D0CDD}"/>
          </ac:picMkLst>
        </pc:picChg>
        <pc:picChg chg="add mod">
          <ac:chgData name="Scott Cowan" userId="ba5378c4-567e-4239-be67-5b55092abaaf" providerId="ADAL" clId="{E3CC364B-F098-43AF-8DE4-E89A7AFC7DEA}" dt="2022-06-29T04:18:05.045" v="95" actId="1076"/>
          <ac:picMkLst>
            <pc:docMk/>
            <pc:sldMk cId="3615454774" sldId="309"/>
            <ac:picMk id="18" creationId="{A94493EF-A580-F172-CE6A-8FA149DE6A8B}"/>
          </ac:picMkLst>
        </pc:picChg>
        <pc:picChg chg="add mod">
          <ac:chgData name="Scott Cowan" userId="ba5378c4-567e-4239-be67-5b55092abaaf" providerId="ADAL" clId="{E3CC364B-F098-43AF-8DE4-E89A7AFC7DEA}" dt="2022-06-29T04:18:05.045" v="95" actId="1076"/>
          <ac:picMkLst>
            <pc:docMk/>
            <pc:sldMk cId="3615454774" sldId="309"/>
            <ac:picMk id="19" creationId="{15C629B2-0BA9-1988-C94D-474A87AD1B65}"/>
          </ac:picMkLst>
        </pc:picChg>
        <pc:picChg chg="add mod">
          <ac:chgData name="Scott Cowan" userId="ba5378c4-567e-4239-be67-5b55092abaaf" providerId="ADAL" clId="{E3CC364B-F098-43AF-8DE4-E89A7AFC7DEA}" dt="2022-06-29T05:02:45.325" v="1523" actId="1076"/>
          <ac:picMkLst>
            <pc:docMk/>
            <pc:sldMk cId="3615454774" sldId="309"/>
            <ac:picMk id="20" creationId="{5587DBEC-C002-27B5-6F8D-5A4C4E5F0116}"/>
          </ac:picMkLst>
        </pc:picChg>
        <pc:picChg chg="add mod">
          <ac:chgData name="Scott Cowan" userId="ba5378c4-567e-4239-be67-5b55092abaaf" providerId="ADAL" clId="{E3CC364B-F098-43AF-8DE4-E89A7AFC7DEA}" dt="2022-06-29T04:23:37.172" v="150" actId="1076"/>
          <ac:picMkLst>
            <pc:docMk/>
            <pc:sldMk cId="3615454774" sldId="309"/>
            <ac:picMk id="21" creationId="{80635ED3-A0C2-CE35-ADE4-4A19E699FD2B}"/>
          </ac:picMkLst>
        </pc:picChg>
        <pc:picChg chg="add mod">
          <ac:chgData name="Scott Cowan" userId="ba5378c4-567e-4239-be67-5b55092abaaf" providerId="ADAL" clId="{E3CC364B-F098-43AF-8DE4-E89A7AFC7DEA}" dt="2022-06-29T05:02:38.163" v="1521" actId="1076"/>
          <ac:picMkLst>
            <pc:docMk/>
            <pc:sldMk cId="3615454774" sldId="309"/>
            <ac:picMk id="22" creationId="{C6727134-4D32-00C5-5738-CDDD6B384A11}"/>
          </ac:picMkLst>
        </pc:picChg>
      </pc:sldChg>
      <pc:sldChg chg="addSp delSp modSp add mod">
        <pc:chgData name="Scott Cowan" userId="ba5378c4-567e-4239-be67-5b55092abaaf" providerId="ADAL" clId="{E3CC364B-F098-43AF-8DE4-E89A7AFC7DEA}" dt="2022-06-29T05:02:57.483" v="1527" actId="1076"/>
        <pc:sldMkLst>
          <pc:docMk/>
          <pc:sldMk cId="3702875602" sldId="310"/>
        </pc:sldMkLst>
        <pc:spChg chg="del">
          <ac:chgData name="Scott Cowan" userId="ba5378c4-567e-4239-be67-5b55092abaaf" providerId="ADAL" clId="{E3CC364B-F098-43AF-8DE4-E89A7AFC7DEA}" dt="2022-06-29T04:59:40.841" v="1492" actId="478"/>
          <ac:spMkLst>
            <pc:docMk/>
            <pc:sldMk cId="3702875602" sldId="310"/>
            <ac:spMk id="4" creationId="{EBB8FC37-AC15-22C6-53F0-2B0C4C4A83C1}"/>
          </ac:spMkLst>
        </pc:spChg>
        <pc:spChg chg="add del mod">
          <ac:chgData name="Scott Cowan" userId="ba5378c4-567e-4239-be67-5b55092abaaf" providerId="ADAL" clId="{E3CC364B-F098-43AF-8DE4-E89A7AFC7DEA}" dt="2022-06-29T04:59:42.759" v="1493" actId="478"/>
          <ac:spMkLst>
            <pc:docMk/>
            <pc:sldMk cId="3702875602" sldId="310"/>
            <ac:spMk id="35" creationId="{BF4CACF6-E758-6137-CF22-7DB8E54B1346}"/>
          </ac:spMkLst>
        </pc:spChg>
        <pc:spChg chg="add mod">
          <ac:chgData name="Scott Cowan" userId="ba5378c4-567e-4239-be67-5b55092abaaf" providerId="ADAL" clId="{E3CC364B-F098-43AF-8DE4-E89A7AFC7DEA}" dt="2022-06-29T04:59:43.652" v="1494"/>
          <ac:spMkLst>
            <pc:docMk/>
            <pc:sldMk cId="3702875602" sldId="310"/>
            <ac:spMk id="36" creationId="{983212A1-FD8C-D150-4CB7-01911202F8AF}"/>
          </ac:spMkLst>
        </pc:spChg>
        <pc:picChg chg="del">
          <ac:chgData name="Scott Cowan" userId="ba5378c4-567e-4239-be67-5b55092abaaf" providerId="ADAL" clId="{E3CC364B-F098-43AF-8DE4-E89A7AFC7DEA}" dt="2022-06-29T04:19:39.498" v="102" actId="478"/>
          <ac:picMkLst>
            <pc:docMk/>
            <pc:sldMk cId="3702875602" sldId="310"/>
            <ac:picMk id="3" creationId="{3706295A-3335-118C-0748-009514558170}"/>
          </ac:picMkLst>
        </pc:picChg>
        <pc:picChg chg="del">
          <ac:chgData name="Scott Cowan" userId="ba5378c4-567e-4239-be67-5b55092abaaf" providerId="ADAL" clId="{E3CC364B-F098-43AF-8DE4-E89A7AFC7DEA}" dt="2022-06-29T04:19:39.498" v="102" actId="478"/>
          <ac:picMkLst>
            <pc:docMk/>
            <pc:sldMk cId="3702875602" sldId="310"/>
            <ac:picMk id="5" creationId="{72AE957B-BFF6-38AA-63D6-95D69565F3FC}"/>
          </ac:picMkLst>
        </pc:picChg>
        <pc:picChg chg="del">
          <ac:chgData name="Scott Cowan" userId="ba5378c4-567e-4239-be67-5b55092abaaf" providerId="ADAL" clId="{E3CC364B-F098-43AF-8DE4-E89A7AFC7DEA}" dt="2022-06-29T04:19:39.498" v="102" actId="478"/>
          <ac:picMkLst>
            <pc:docMk/>
            <pc:sldMk cId="3702875602" sldId="310"/>
            <ac:picMk id="6" creationId="{111B3FF1-1100-55B9-7FA9-7261508B7850}"/>
          </ac:picMkLst>
        </pc:picChg>
        <pc:picChg chg="del">
          <ac:chgData name="Scott Cowan" userId="ba5378c4-567e-4239-be67-5b55092abaaf" providerId="ADAL" clId="{E3CC364B-F098-43AF-8DE4-E89A7AFC7DEA}" dt="2022-06-29T04:19:39.498" v="102" actId="478"/>
          <ac:picMkLst>
            <pc:docMk/>
            <pc:sldMk cId="3702875602" sldId="310"/>
            <ac:picMk id="7" creationId="{87EE34D1-D65C-A1F2-667C-7DE0663D2976}"/>
          </ac:picMkLst>
        </pc:picChg>
        <pc:picChg chg="del">
          <ac:chgData name="Scott Cowan" userId="ba5378c4-567e-4239-be67-5b55092abaaf" providerId="ADAL" clId="{E3CC364B-F098-43AF-8DE4-E89A7AFC7DEA}" dt="2022-06-29T04:19:39.498" v="102" actId="478"/>
          <ac:picMkLst>
            <pc:docMk/>
            <pc:sldMk cId="3702875602" sldId="310"/>
            <ac:picMk id="8" creationId="{E5268768-D7AC-7DC8-2A6C-643459F6BC95}"/>
          </ac:picMkLst>
        </pc:picChg>
        <pc:picChg chg="del">
          <ac:chgData name="Scott Cowan" userId="ba5378c4-567e-4239-be67-5b55092abaaf" providerId="ADAL" clId="{E3CC364B-F098-43AF-8DE4-E89A7AFC7DEA}" dt="2022-06-29T04:19:39.498" v="102" actId="478"/>
          <ac:picMkLst>
            <pc:docMk/>
            <pc:sldMk cId="3702875602" sldId="310"/>
            <ac:picMk id="9" creationId="{6693127F-97E3-3C60-7718-0CC091CCB083}"/>
          </ac:picMkLst>
        </pc:picChg>
        <pc:picChg chg="del">
          <ac:chgData name="Scott Cowan" userId="ba5378c4-567e-4239-be67-5b55092abaaf" providerId="ADAL" clId="{E3CC364B-F098-43AF-8DE4-E89A7AFC7DEA}" dt="2022-06-29T04:19:39.498" v="102" actId="478"/>
          <ac:picMkLst>
            <pc:docMk/>
            <pc:sldMk cId="3702875602" sldId="310"/>
            <ac:picMk id="10" creationId="{C8B17EFD-E1B8-2FAA-A671-AD9E9AC248E6}"/>
          </ac:picMkLst>
        </pc:picChg>
        <pc:picChg chg="del">
          <ac:chgData name="Scott Cowan" userId="ba5378c4-567e-4239-be67-5b55092abaaf" providerId="ADAL" clId="{E3CC364B-F098-43AF-8DE4-E89A7AFC7DEA}" dt="2022-06-29T04:19:39.498" v="102" actId="478"/>
          <ac:picMkLst>
            <pc:docMk/>
            <pc:sldMk cId="3702875602" sldId="310"/>
            <ac:picMk id="11" creationId="{5AC81CE5-769F-E92A-FC89-AB2C14A14C58}"/>
          </ac:picMkLst>
        </pc:picChg>
        <pc:picChg chg="del">
          <ac:chgData name="Scott Cowan" userId="ba5378c4-567e-4239-be67-5b55092abaaf" providerId="ADAL" clId="{E3CC364B-F098-43AF-8DE4-E89A7AFC7DEA}" dt="2022-06-29T04:19:39.498" v="102" actId="478"/>
          <ac:picMkLst>
            <pc:docMk/>
            <pc:sldMk cId="3702875602" sldId="310"/>
            <ac:picMk id="12" creationId="{09C42C25-7CB5-7BCF-9F50-C2953CBE0839}"/>
          </ac:picMkLst>
        </pc:picChg>
        <pc:picChg chg="del">
          <ac:chgData name="Scott Cowan" userId="ba5378c4-567e-4239-be67-5b55092abaaf" providerId="ADAL" clId="{E3CC364B-F098-43AF-8DE4-E89A7AFC7DEA}" dt="2022-06-29T04:19:39.498" v="102" actId="478"/>
          <ac:picMkLst>
            <pc:docMk/>
            <pc:sldMk cId="3702875602" sldId="310"/>
            <ac:picMk id="13" creationId="{8592B00C-E1DC-CDD5-CB98-851AE72FC06E}"/>
          </ac:picMkLst>
        </pc:picChg>
        <pc:picChg chg="del">
          <ac:chgData name="Scott Cowan" userId="ba5378c4-567e-4239-be67-5b55092abaaf" providerId="ADAL" clId="{E3CC364B-F098-43AF-8DE4-E89A7AFC7DEA}" dt="2022-06-29T04:19:39.498" v="102" actId="478"/>
          <ac:picMkLst>
            <pc:docMk/>
            <pc:sldMk cId="3702875602" sldId="310"/>
            <ac:picMk id="14" creationId="{49EE6AFD-CB8C-3B3A-477F-A17BF640FD96}"/>
          </ac:picMkLst>
        </pc:picChg>
        <pc:picChg chg="del">
          <ac:chgData name="Scott Cowan" userId="ba5378c4-567e-4239-be67-5b55092abaaf" providerId="ADAL" clId="{E3CC364B-F098-43AF-8DE4-E89A7AFC7DEA}" dt="2022-06-29T04:19:39.498" v="102" actId="478"/>
          <ac:picMkLst>
            <pc:docMk/>
            <pc:sldMk cId="3702875602" sldId="310"/>
            <ac:picMk id="15" creationId="{C3CD2C78-1721-0496-151C-2482F8172036}"/>
          </ac:picMkLst>
        </pc:picChg>
        <pc:picChg chg="del">
          <ac:chgData name="Scott Cowan" userId="ba5378c4-567e-4239-be67-5b55092abaaf" providerId="ADAL" clId="{E3CC364B-F098-43AF-8DE4-E89A7AFC7DEA}" dt="2022-06-29T04:19:39.498" v="102" actId="478"/>
          <ac:picMkLst>
            <pc:docMk/>
            <pc:sldMk cId="3702875602" sldId="310"/>
            <ac:picMk id="16" creationId="{98C83690-046C-48E9-98DA-AA46E0F9E99F}"/>
          </ac:picMkLst>
        </pc:picChg>
        <pc:picChg chg="del">
          <ac:chgData name="Scott Cowan" userId="ba5378c4-567e-4239-be67-5b55092abaaf" providerId="ADAL" clId="{E3CC364B-F098-43AF-8DE4-E89A7AFC7DEA}" dt="2022-06-29T04:19:39.498" v="102" actId="478"/>
          <ac:picMkLst>
            <pc:docMk/>
            <pc:sldMk cId="3702875602" sldId="310"/>
            <ac:picMk id="17" creationId="{1AD8451B-06EB-C2F6-5CB2-D861113D0CDD}"/>
          </ac:picMkLst>
        </pc:picChg>
        <pc:picChg chg="del">
          <ac:chgData name="Scott Cowan" userId="ba5378c4-567e-4239-be67-5b55092abaaf" providerId="ADAL" clId="{E3CC364B-F098-43AF-8DE4-E89A7AFC7DEA}" dt="2022-06-29T04:19:39.498" v="102" actId="478"/>
          <ac:picMkLst>
            <pc:docMk/>
            <pc:sldMk cId="3702875602" sldId="310"/>
            <ac:picMk id="18" creationId="{A94493EF-A580-F172-CE6A-8FA149DE6A8B}"/>
          </ac:picMkLst>
        </pc:picChg>
        <pc:picChg chg="del">
          <ac:chgData name="Scott Cowan" userId="ba5378c4-567e-4239-be67-5b55092abaaf" providerId="ADAL" clId="{E3CC364B-F098-43AF-8DE4-E89A7AFC7DEA}" dt="2022-06-29T04:19:39.498" v="102" actId="478"/>
          <ac:picMkLst>
            <pc:docMk/>
            <pc:sldMk cId="3702875602" sldId="310"/>
            <ac:picMk id="19" creationId="{15C629B2-0BA9-1988-C94D-474A87AD1B65}"/>
          </ac:picMkLst>
        </pc:picChg>
        <pc:picChg chg="del">
          <ac:chgData name="Scott Cowan" userId="ba5378c4-567e-4239-be67-5b55092abaaf" providerId="ADAL" clId="{E3CC364B-F098-43AF-8DE4-E89A7AFC7DEA}" dt="2022-06-29T04:19:39.498" v="102" actId="478"/>
          <ac:picMkLst>
            <pc:docMk/>
            <pc:sldMk cId="3702875602" sldId="310"/>
            <ac:picMk id="20" creationId="{5587DBEC-C002-27B5-6F8D-5A4C4E5F0116}"/>
          </ac:picMkLst>
        </pc:picChg>
        <pc:picChg chg="add mod">
          <ac:chgData name="Scott Cowan" userId="ba5378c4-567e-4239-be67-5b55092abaaf" providerId="ADAL" clId="{E3CC364B-F098-43AF-8DE4-E89A7AFC7DEA}" dt="2022-06-29T05:02:57.483" v="1527" actId="1076"/>
          <ac:picMkLst>
            <pc:docMk/>
            <pc:sldMk cId="3702875602" sldId="310"/>
            <ac:picMk id="21" creationId="{05F5BA66-C14D-9EAD-F0B2-30B413E58507}"/>
          </ac:picMkLst>
        </pc:picChg>
        <pc:picChg chg="add del mod">
          <ac:chgData name="Scott Cowan" userId="ba5378c4-567e-4239-be67-5b55092abaaf" providerId="ADAL" clId="{E3CC364B-F098-43AF-8DE4-E89A7AFC7DEA}" dt="2022-06-29T04:20:53.461" v="120" actId="478"/>
          <ac:picMkLst>
            <pc:docMk/>
            <pc:sldMk cId="3702875602" sldId="310"/>
            <ac:picMk id="23" creationId="{18533383-EB10-F7AF-F22D-1AEC55CB1FD5}"/>
          </ac:picMkLst>
        </pc:picChg>
        <pc:picChg chg="add mod">
          <ac:chgData name="Scott Cowan" userId="ba5378c4-567e-4239-be67-5b55092abaaf" providerId="ADAL" clId="{E3CC364B-F098-43AF-8DE4-E89A7AFC7DEA}" dt="2022-06-29T05:02:56.560" v="1526" actId="1076"/>
          <ac:picMkLst>
            <pc:docMk/>
            <pc:sldMk cId="3702875602" sldId="310"/>
            <ac:picMk id="25" creationId="{F7C23830-AE6F-D5FE-2C44-6A3D794E3A52}"/>
          </ac:picMkLst>
        </pc:picChg>
        <pc:picChg chg="add del mod">
          <ac:chgData name="Scott Cowan" userId="ba5378c4-567e-4239-be67-5b55092abaaf" providerId="ADAL" clId="{E3CC364B-F098-43AF-8DE4-E89A7AFC7DEA}" dt="2022-06-29T05:02:27.083" v="1517" actId="21"/>
          <ac:picMkLst>
            <pc:docMk/>
            <pc:sldMk cId="3702875602" sldId="310"/>
            <ac:picMk id="27" creationId="{1C112D86-2791-D174-6461-2642487F0D3D}"/>
          </ac:picMkLst>
        </pc:picChg>
        <pc:picChg chg="add mod ord">
          <ac:chgData name="Scott Cowan" userId="ba5378c4-567e-4239-be67-5b55092abaaf" providerId="ADAL" clId="{E3CC364B-F098-43AF-8DE4-E89A7AFC7DEA}" dt="2022-06-29T05:02:55.622" v="1525" actId="1076"/>
          <ac:picMkLst>
            <pc:docMk/>
            <pc:sldMk cId="3702875602" sldId="310"/>
            <ac:picMk id="29" creationId="{6B0EA1D9-EFB5-9D33-9CD7-33A990F51996}"/>
          </ac:picMkLst>
        </pc:picChg>
        <pc:picChg chg="add mod">
          <ac:chgData name="Scott Cowan" userId="ba5378c4-567e-4239-be67-5b55092abaaf" providerId="ADAL" clId="{E3CC364B-F098-43AF-8DE4-E89A7AFC7DEA}" dt="2022-06-29T04:22:46.566" v="142" actId="1076"/>
          <ac:picMkLst>
            <pc:docMk/>
            <pc:sldMk cId="3702875602" sldId="310"/>
            <ac:picMk id="31" creationId="{C536CD28-F9A2-4404-E333-E5B214813A2B}"/>
          </ac:picMkLst>
        </pc:picChg>
        <pc:picChg chg="add del mod">
          <ac:chgData name="Scott Cowan" userId="ba5378c4-567e-4239-be67-5b55092abaaf" providerId="ADAL" clId="{E3CC364B-F098-43AF-8DE4-E89A7AFC7DEA}" dt="2022-06-29T04:23:25.951" v="146" actId="21"/>
          <ac:picMkLst>
            <pc:docMk/>
            <pc:sldMk cId="3702875602" sldId="310"/>
            <ac:picMk id="33" creationId="{E1D08F9C-DE12-52D1-2C3D-1E8470511054}"/>
          </ac:picMkLst>
        </pc:picChg>
      </pc:sldChg>
      <pc:sldChg chg="addSp modSp new add del mod ord">
        <pc:chgData name="Scott Cowan" userId="ba5378c4-567e-4239-be67-5b55092abaaf" providerId="ADAL" clId="{E3CC364B-F098-43AF-8DE4-E89A7AFC7DEA}" dt="2022-06-29T04:52:40.578" v="1295" actId="47"/>
        <pc:sldMkLst>
          <pc:docMk/>
          <pc:sldMk cId="109987213" sldId="311"/>
        </pc:sldMkLst>
        <pc:spChg chg="mod">
          <ac:chgData name="Scott Cowan" userId="ba5378c4-567e-4239-be67-5b55092abaaf" providerId="ADAL" clId="{E3CC364B-F098-43AF-8DE4-E89A7AFC7DEA}" dt="2022-06-29T04:36:13.164" v="662" actId="14100"/>
          <ac:spMkLst>
            <pc:docMk/>
            <pc:sldMk cId="109987213" sldId="311"/>
            <ac:spMk id="2" creationId="{61AE7C6F-288C-DDC6-1428-3666EC3DF90B}"/>
          </ac:spMkLst>
        </pc:spChg>
        <pc:spChg chg="mod">
          <ac:chgData name="Scott Cowan" userId="ba5378c4-567e-4239-be67-5b55092abaaf" providerId="ADAL" clId="{E3CC364B-F098-43AF-8DE4-E89A7AFC7DEA}" dt="2022-06-29T04:36:03.149" v="641" actId="20577"/>
          <ac:spMkLst>
            <pc:docMk/>
            <pc:sldMk cId="109987213" sldId="311"/>
            <ac:spMk id="3" creationId="{9D651E08-DFBB-AC12-EAFD-2B9F3361168D}"/>
          </ac:spMkLst>
        </pc:spChg>
        <pc:spChg chg="add mod">
          <ac:chgData name="Scott Cowan" userId="ba5378c4-567e-4239-be67-5b55092abaaf" providerId="ADAL" clId="{E3CC364B-F098-43AF-8DE4-E89A7AFC7DEA}" dt="2022-06-29T04:36:29.966" v="667" actId="20577"/>
          <ac:spMkLst>
            <pc:docMk/>
            <pc:sldMk cId="109987213" sldId="311"/>
            <ac:spMk id="4" creationId="{C9D6AD04-7FC6-4477-34A1-DD144D979577}"/>
          </ac:spMkLst>
        </pc:spChg>
      </pc:sldChg>
      <pc:sldChg chg="modSp add mod">
        <pc:chgData name="Scott Cowan" userId="ba5378c4-567e-4239-be67-5b55092abaaf" providerId="ADAL" clId="{E3CC364B-F098-43AF-8DE4-E89A7AFC7DEA}" dt="2022-06-29T04:55:40.502" v="1433" actId="207"/>
        <pc:sldMkLst>
          <pc:docMk/>
          <pc:sldMk cId="3376583075" sldId="312"/>
        </pc:sldMkLst>
        <pc:spChg chg="mod">
          <ac:chgData name="Scott Cowan" userId="ba5378c4-567e-4239-be67-5b55092abaaf" providerId="ADAL" clId="{E3CC364B-F098-43AF-8DE4-E89A7AFC7DEA}" dt="2022-06-29T04:45:29.601" v="973" actId="113"/>
          <ac:spMkLst>
            <pc:docMk/>
            <pc:sldMk cId="3376583075" sldId="312"/>
            <ac:spMk id="2" creationId="{61AE7C6F-288C-DDC6-1428-3666EC3DF90B}"/>
          </ac:spMkLst>
        </pc:spChg>
        <pc:spChg chg="mod">
          <ac:chgData name="Scott Cowan" userId="ba5378c4-567e-4239-be67-5b55092abaaf" providerId="ADAL" clId="{E3CC364B-F098-43AF-8DE4-E89A7AFC7DEA}" dt="2022-06-29T04:55:03.601" v="1425" actId="20577"/>
          <ac:spMkLst>
            <pc:docMk/>
            <pc:sldMk cId="3376583075" sldId="312"/>
            <ac:spMk id="3" creationId="{9D651E08-DFBB-AC12-EAFD-2B9F3361168D}"/>
          </ac:spMkLst>
        </pc:spChg>
        <pc:spChg chg="mod">
          <ac:chgData name="Scott Cowan" userId="ba5378c4-567e-4239-be67-5b55092abaaf" providerId="ADAL" clId="{E3CC364B-F098-43AF-8DE4-E89A7AFC7DEA}" dt="2022-06-29T04:55:40.502" v="1433" actId="207"/>
          <ac:spMkLst>
            <pc:docMk/>
            <pc:sldMk cId="3376583075" sldId="312"/>
            <ac:spMk id="4" creationId="{C9D6AD04-7FC6-4477-34A1-DD144D979577}"/>
          </ac:spMkLst>
        </pc:spChg>
      </pc:sldChg>
      <pc:sldChg chg="addSp delSp modSp new mod modClrScheme chgLayout">
        <pc:chgData name="Scott Cowan" userId="ba5378c4-567e-4239-be67-5b55092abaaf" providerId="ADAL" clId="{E3CC364B-F098-43AF-8DE4-E89A7AFC7DEA}" dt="2022-06-29T05:02:19.280" v="1514" actId="1076"/>
        <pc:sldMkLst>
          <pc:docMk/>
          <pc:sldMk cId="929084683" sldId="313"/>
        </pc:sldMkLst>
        <pc:spChg chg="del">
          <ac:chgData name="Scott Cowan" userId="ba5378c4-567e-4239-be67-5b55092abaaf" providerId="ADAL" clId="{E3CC364B-F098-43AF-8DE4-E89A7AFC7DEA}" dt="2022-06-29T04:42:42.092" v="945" actId="478"/>
          <ac:spMkLst>
            <pc:docMk/>
            <pc:sldMk cId="929084683" sldId="313"/>
            <ac:spMk id="2" creationId="{9209065C-FDAA-1DCC-8E08-3B681760E662}"/>
          </ac:spMkLst>
        </pc:spChg>
        <pc:spChg chg="del">
          <ac:chgData name="Scott Cowan" userId="ba5378c4-567e-4239-be67-5b55092abaaf" providerId="ADAL" clId="{E3CC364B-F098-43AF-8DE4-E89A7AFC7DEA}" dt="2022-06-29T04:42:42.092" v="945" actId="478"/>
          <ac:spMkLst>
            <pc:docMk/>
            <pc:sldMk cId="929084683" sldId="313"/>
            <ac:spMk id="3" creationId="{57D8B805-1F86-D7BE-575A-7AD2093475D8}"/>
          </ac:spMkLst>
        </pc:spChg>
        <pc:spChg chg="add del mod ord">
          <ac:chgData name="Scott Cowan" userId="ba5378c4-567e-4239-be67-5b55092abaaf" providerId="ADAL" clId="{E3CC364B-F098-43AF-8DE4-E89A7AFC7DEA}" dt="2022-06-29T04:42:46.683" v="947" actId="478"/>
          <ac:spMkLst>
            <pc:docMk/>
            <pc:sldMk cId="929084683" sldId="313"/>
            <ac:spMk id="6" creationId="{7E42DBDD-7C7D-89DA-7B69-88378BFD7051}"/>
          </ac:spMkLst>
        </pc:spChg>
        <pc:spChg chg="add del mod ord">
          <ac:chgData name="Scott Cowan" userId="ba5378c4-567e-4239-be67-5b55092abaaf" providerId="ADAL" clId="{E3CC364B-F098-43AF-8DE4-E89A7AFC7DEA}" dt="2022-06-29T04:42:46.683" v="947" actId="478"/>
          <ac:spMkLst>
            <pc:docMk/>
            <pc:sldMk cId="929084683" sldId="313"/>
            <ac:spMk id="7" creationId="{4929CCC9-BA06-1CEB-F152-F99555016B52}"/>
          </ac:spMkLst>
        </pc:spChg>
        <pc:spChg chg="add mod">
          <ac:chgData name="Scott Cowan" userId="ba5378c4-567e-4239-be67-5b55092abaaf" providerId="ADAL" clId="{E3CC364B-F098-43AF-8DE4-E89A7AFC7DEA}" dt="2022-06-29T04:59:46.592" v="1495"/>
          <ac:spMkLst>
            <pc:docMk/>
            <pc:sldMk cId="929084683" sldId="313"/>
            <ac:spMk id="10" creationId="{E7C66EFF-06CF-33CB-509F-0EEF88A7C544}"/>
          </ac:spMkLst>
        </pc:spChg>
        <pc:picChg chg="add mod">
          <ac:chgData name="Scott Cowan" userId="ba5378c4-567e-4239-be67-5b55092abaaf" providerId="ADAL" clId="{E3CC364B-F098-43AF-8DE4-E89A7AFC7DEA}" dt="2022-06-29T05:02:19.280" v="1514" actId="1076"/>
          <ac:picMkLst>
            <pc:docMk/>
            <pc:sldMk cId="929084683" sldId="313"/>
            <ac:picMk id="5" creationId="{07EC4288-4C4C-64DD-301F-37B7D61CAE34}"/>
          </ac:picMkLst>
        </pc:picChg>
        <pc:picChg chg="add del mod">
          <ac:chgData name="Scott Cowan" userId="ba5378c4-567e-4239-be67-5b55092abaaf" providerId="ADAL" clId="{E3CC364B-F098-43AF-8DE4-E89A7AFC7DEA}" dt="2022-06-29T04:59:51.769" v="1498" actId="478"/>
          <ac:picMkLst>
            <pc:docMk/>
            <pc:sldMk cId="929084683" sldId="313"/>
            <ac:picMk id="9" creationId="{413B013A-0B90-BD5A-0133-E9E5B05728ED}"/>
          </ac:picMkLst>
        </pc:picChg>
        <pc:picChg chg="add del">
          <ac:chgData name="Scott Cowan" userId="ba5378c4-567e-4239-be67-5b55092abaaf" providerId="ADAL" clId="{E3CC364B-F098-43AF-8DE4-E89A7AFC7DEA}" dt="2022-06-29T05:00:24.175" v="1503" actId="478"/>
          <ac:picMkLst>
            <pc:docMk/>
            <pc:sldMk cId="929084683" sldId="313"/>
            <ac:picMk id="12" creationId="{BAA359C3-4891-9763-6B74-BEF1A71AD326}"/>
          </ac:picMkLst>
        </pc:picChg>
        <pc:picChg chg="add del mod">
          <ac:chgData name="Scott Cowan" userId="ba5378c4-567e-4239-be67-5b55092abaaf" providerId="ADAL" clId="{E3CC364B-F098-43AF-8DE4-E89A7AFC7DEA}" dt="2022-06-29T05:01:18.443" v="1507" actId="478"/>
          <ac:picMkLst>
            <pc:docMk/>
            <pc:sldMk cId="929084683" sldId="313"/>
            <ac:picMk id="14" creationId="{D237B3A7-7881-ECE5-6BBA-C1CE1F8F52E5}"/>
          </ac:picMkLst>
        </pc:picChg>
        <pc:picChg chg="add mod">
          <ac:chgData name="Scott Cowan" userId="ba5378c4-567e-4239-be67-5b55092abaaf" providerId="ADAL" clId="{E3CC364B-F098-43AF-8DE4-E89A7AFC7DEA}" dt="2022-06-29T05:02:19.280" v="1514" actId="1076"/>
          <ac:picMkLst>
            <pc:docMk/>
            <pc:sldMk cId="929084683" sldId="313"/>
            <ac:picMk id="16" creationId="{F31C881B-6448-0DD9-D658-EA9EDE2C8940}"/>
          </ac:picMkLst>
        </pc:picChg>
      </pc:sldChg>
      <pc:sldChg chg="modSp add mod">
        <pc:chgData name="Scott Cowan" userId="ba5378c4-567e-4239-be67-5b55092abaaf" providerId="ADAL" clId="{E3CC364B-F098-43AF-8DE4-E89A7AFC7DEA}" dt="2022-06-29T04:56:10.245" v="1436" actId="948"/>
        <pc:sldMkLst>
          <pc:docMk/>
          <pc:sldMk cId="2686346358" sldId="314"/>
        </pc:sldMkLst>
        <pc:spChg chg="mod">
          <ac:chgData name="Scott Cowan" userId="ba5378c4-567e-4239-be67-5b55092abaaf" providerId="ADAL" clId="{E3CC364B-F098-43AF-8DE4-E89A7AFC7DEA}" dt="2022-06-29T04:45:41.159" v="975" actId="20577"/>
          <ac:spMkLst>
            <pc:docMk/>
            <pc:sldMk cId="2686346358" sldId="314"/>
            <ac:spMk id="2" creationId="{61AE7C6F-288C-DDC6-1428-3666EC3DF90B}"/>
          </ac:spMkLst>
        </pc:spChg>
        <pc:spChg chg="mod">
          <ac:chgData name="Scott Cowan" userId="ba5378c4-567e-4239-be67-5b55092abaaf" providerId="ADAL" clId="{E3CC364B-F098-43AF-8DE4-E89A7AFC7DEA}" dt="2022-06-29T04:55:16.822" v="1431"/>
          <ac:spMkLst>
            <pc:docMk/>
            <pc:sldMk cId="2686346358" sldId="314"/>
            <ac:spMk id="3" creationId="{9D651E08-DFBB-AC12-EAFD-2B9F3361168D}"/>
          </ac:spMkLst>
        </pc:spChg>
        <pc:spChg chg="mod">
          <ac:chgData name="Scott Cowan" userId="ba5378c4-567e-4239-be67-5b55092abaaf" providerId="ADAL" clId="{E3CC364B-F098-43AF-8DE4-E89A7AFC7DEA}" dt="2022-06-29T04:56:10.245" v="1436" actId="948"/>
          <ac:spMkLst>
            <pc:docMk/>
            <pc:sldMk cId="2686346358" sldId="314"/>
            <ac:spMk id="4" creationId="{C9D6AD04-7FC6-4477-34A1-DD144D979577}"/>
          </ac:spMkLst>
        </pc:spChg>
      </pc:sldChg>
      <pc:sldChg chg="addSp delSp modSp new mod modClrScheme chgLayout">
        <pc:chgData name="Scott Cowan" userId="ba5378c4-567e-4239-be67-5b55092abaaf" providerId="ADAL" clId="{E3CC364B-F098-43AF-8DE4-E89A7AFC7DEA}" dt="2022-06-29T05:13:15.576" v="2220" actId="113"/>
        <pc:sldMkLst>
          <pc:docMk/>
          <pc:sldMk cId="2693686393" sldId="315"/>
        </pc:sldMkLst>
        <pc:spChg chg="add del mod ord">
          <ac:chgData name="Scott Cowan" userId="ba5378c4-567e-4239-be67-5b55092abaaf" providerId="ADAL" clId="{E3CC364B-F098-43AF-8DE4-E89A7AFC7DEA}" dt="2022-06-29T05:13:07.130" v="2217" actId="478"/>
          <ac:spMkLst>
            <pc:docMk/>
            <pc:sldMk cId="2693686393" sldId="315"/>
            <ac:spMk id="2" creationId="{0B06050F-050E-92C2-9710-CEDB3FA1EBFC}"/>
          </ac:spMkLst>
        </pc:spChg>
        <pc:spChg chg="add mod ord">
          <ac:chgData name="Scott Cowan" userId="ba5378c4-567e-4239-be67-5b55092abaaf" providerId="ADAL" clId="{E3CC364B-F098-43AF-8DE4-E89A7AFC7DEA}" dt="2022-06-29T05:13:15.576" v="2220" actId="113"/>
          <ac:spMkLst>
            <pc:docMk/>
            <pc:sldMk cId="2693686393" sldId="315"/>
            <ac:spMk id="3" creationId="{EAFB000B-F123-E85E-9130-1950BEA76905}"/>
          </ac:spMkLst>
        </pc:spChg>
      </pc:sldChg>
      <pc:sldChg chg="addSp delSp modSp add mod ord modClrScheme chgLayout">
        <pc:chgData name="Scott Cowan" userId="ba5378c4-567e-4239-be67-5b55092abaaf" providerId="ADAL" clId="{E3CC364B-F098-43AF-8DE4-E89A7AFC7DEA}" dt="2022-06-29T05:12:43.521" v="2210" actId="478"/>
        <pc:sldMkLst>
          <pc:docMk/>
          <pc:sldMk cId="1862347686" sldId="316"/>
        </pc:sldMkLst>
        <pc:spChg chg="del mod ord">
          <ac:chgData name="Scott Cowan" userId="ba5378c4-567e-4239-be67-5b55092abaaf" providerId="ADAL" clId="{E3CC364B-F098-43AF-8DE4-E89A7AFC7DEA}" dt="2022-06-29T05:12:43.521" v="2210" actId="478"/>
          <ac:spMkLst>
            <pc:docMk/>
            <pc:sldMk cId="1862347686" sldId="316"/>
            <ac:spMk id="2" creationId="{0B06050F-050E-92C2-9710-CEDB3FA1EBFC}"/>
          </ac:spMkLst>
        </pc:spChg>
        <pc:spChg chg="del">
          <ac:chgData name="Scott Cowan" userId="ba5378c4-567e-4239-be67-5b55092abaaf" providerId="ADAL" clId="{E3CC364B-F098-43AF-8DE4-E89A7AFC7DEA}" dt="2022-06-29T05:10:30.416" v="2143" actId="478"/>
          <ac:spMkLst>
            <pc:docMk/>
            <pc:sldMk cId="1862347686" sldId="316"/>
            <ac:spMk id="3" creationId="{EAFB000B-F123-E85E-9130-1950BEA76905}"/>
          </ac:spMkLst>
        </pc:spChg>
        <pc:spChg chg="add del mod ord">
          <ac:chgData name="Scott Cowan" userId="ba5378c4-567e-4239-be67-5b55092abaaf" providerId="ADAL" clId="{E3CC364B-F098-43AF-8DE4-E89A7AFC7DEA}" dt="2022-06-29T05:12:31.734" v="2173" actId="700"/>
          <ac:spMkLst>
            <pc:docMk/>
            <pc:sldMk cId="1862347686" sldId="316"/>
            <ac:spMk id="5" creationId="{A236F472-0DF2-B028-EBFF-6863B06B23D0}"/>
          </ac:spMkLst>
        </pc:spChg>
        <pc:spChg chg="add mod ord">
          <ac:chgData name="Scott Cowan" userId="ba5378c4-567e-4239-be67-5b55092abaaf" providerId="ADAL" clId="{E3CC364B-F098-43AF-8DE4-E89A7AFC7DEA}" dt="2022-06-29T05:12:41.198" v="2209" actId="20577"/>
          <ac:spMkLst>
            <pc:docMk/>
            <pc:sldMk cId="1862347686" sldId="316"/>
            <ac:spMk id="6" creationId="{A223CF0F-299E-42EC-BAB8-681F541B5466}"/>
          </ac:spMkLst>
        </pc:spChg>
      </pc:sldChg>
      <pc:sldMasterChg chg="modSldLayout sldLayoutOrd">
        <pc:chgData name="Scott Cowan" userId="ba5378c4-567e-4239-be67-5b55092abaaf" providerId="ADAL" clId="{E3CC364B-F098-43AF-8DE4-E89A7AFC7DEA}" dt="2022-06-29T05:12:08.047" v="2165" actId="20578"/>
        <pc:sldMasterMkLst>
          <pc:docMk/>
          <pc:sldMasterMk cId="2661088854" sldId="2147483648"/>
        </pc:sldMasterMkLst>
        <pc:sldLayoutChg chg="addSp delSp modSp mod ord setBg">
          <pc:chgData name="Scott Cowan" userId="ba5378c4-567e-4239-be67-5b55092abaaf" providerId="ADAL" clId="{E3CC364B-F098-43AF-8DE4-E89A7AFC7DEA}" dt="2022-06-29T05:12:08.047" v="2165" actId="20578"/>
          <pc:sldLayoutMkLst>
            <pc:docMk/>
            <pc:sldMasterMk cId="2661088854" sldId="2147483648"/>
            <pc:sldLayoutMk cId="141695804" sldId="2147483654"/>
          </pc:sldLayoutMkLst>
          <pc:spChg chg="add del">
            <ac:chgData name="Scott Cowan" userId="ba5378c4-567e-4239-be67-5b55092abaaf" providerId="ADAL" clId="{E3CC364B-F098-43AF-8DE4-E89A7AFC7DEA}" dt="2022-06-29T05:11:09.067" v="2149" actId="478"/>
            <ac:spMkLst>
              <pc:docMk/>
              <pc:sldMasterMk cId="2661088854" sldId="2147483648"/>
              <pc:sldLayoutMk cId="141695804" sldId="2147483654"/>
              <ac:spMk id="2" creationId="{16540B7F-CF80-42A4-9C7B-63CC5D224DAC}"/>
            </ac:spMkLst>
          </pc:spChg>
          <pc:spChg chg="del">
            <ac:chgData name="Scott Cowan" userId="ba5378c4-567e-4239-be67-5b55092abaaf" providerId="ADAL" clId="{E3CC364B-F098-43AF-8DE4-E89A7AFC7DEA}" dt="2022-06-29T05:11:16.223" v="2150" actId="478"/>
            <ac:spMkLst>
              <pc:docMk/>
              <pc:sldMasterMk cId="2661088854" sldId="2147483648"/>
              <pc:sldLayoutMk cId="141695804" sldId="2147483654"/>
              <ac:spMk id="3" creationId="{A5050A4E-E777-4BDB-8B62-AB19A4C57122}"/>
            </ac:spMkLst>
          </pc:spChg>
          <pc:spChg chg="del">
            <ac:chgData name="Scott Cowan" userId="ba5378c4-567e-4239-be67-5b55092abaaf" providerId="ADAL" clId="{E3CC364B-F098-43AF-8DE4-E89A7AFC7DEA}" dt="2022-06-29T05:11:16.223" v="2150" actId="478"/>
            <ac:spMkLst>
              <pc:docMk/>
              <pc:sldMasterMk cId="2661088854" sldId="2147483648"/>
              <pc:sldLayoutMk cId="141695804" sldId="2147483654"/>
              <ac:spMk id="4" creationId="{73C2D7D2-DCAE-43FC-B89A-83DC526F06A5}"/>
            </ac:spMkLst>
          </pc:spChg>
          <pc:spChg chg="del">
            <ac:chgData name="Scott Cowan" userId="ba5378c4-567e-4239-be67-5b55092abaaf" providerId="ADAL" clId="{E3CC364B-F098-43AF-8DE4-E89A7AFC7DEA}" dt="2022-06-29T05:11:16.223" v="2150" actId="478"/>
            <ac:spMkLst>
              <pc:docMk/>
              <pc:sldMasterMk cId="2661088854" sldId="2147483648"/>
              <pc:sldLayoutMk cId="141695804" sldId="2147483654"/>
              <ac:spMk id="5" creationId="{5E9B84BE-21AD-4DF8-99DD-6B87109C9216}"/>
            </ac:spMkLst>
          </pc:spChg>
          <pc:spChg chg="add mod ord">
            <ac:chgData name="Scott Cowan" userId="ba5378c4-567e-4239-be67-5b55092abaaf" providerId="ADAL" clId="{E3CC364B-F098-43AF-8DE4-E89A7AFC7DEA}" dt="2022-06-29T05:10:59.269" v="2147" actId="167"/>
            <ac:spMkLst>
              <pc:docMk/>
              <pc:sldMasterMk cId="2661088854" sldId="2147483648"/>
              <pc:sldLayoutMk cId="141695804" sldId="2147483654"/>
              <ac:spMk id="7" creationId="{0BA5F018-A4E8-2605-EAB9-35F37FA80429}"/>
            </ac:spMkLst>
          </pc:spChg>
          <pc:spChg chg="mod">
            <ac:chgData name="Scott Cowan" userId="ba5378c4-567e-4239-be67-5b55092abaaf" providerId="ADAL" clId="{E3CC364B-F098-43AF-8DE4-E89A7AFC7DEA}" dt="2022-06-29T05:10:53.293" v="2146"/>
            <ac:spMkLst>
              <pc:docMk/>
              <pc:sldMasterMk cId="2661088854" sldId="2147483648"/>
              <pc:sldLayoutMk cId="141695804" sldId="2147483654"/>
              <ac:spMk id="9" creationId="{16FA3837-A7F0-833B-0EE7-1C8C9B88FFCA}"/>
            </ac:spMkLst>
          </pc:spChg>
          <pc:spChg chg="mod">
            <ac:chgData name="Scott Cowan" userId="ba5378c4-567e-4239-be67-5b55092abaaf" providerId="ADAL" clId="{E3CC364B-F098-43AF-8DE4-E89A7AFC7DEA}" dt="2022-06-29T05:10:53.293" v="2146"/>
            <ac:spMkLst>
              <pc:docMk/>
              <pc:sldMasterMk cId="2661088854" sldId="2147483648"/>
              <pc:sldLayoutMk cId="141695804" sldId="2147483654"/>
              <ac:spMk id="10" creationId="{9DB5A4FC-3E8E-7EE1-6F91-7645D8F52A47}"/>
            </ac:spMkLst>
          </pc:spChg>
          <pc:spChg chg="mod">
            <ac:chgData name="Scott Cowan" userId="ba5378c4-567e-4239-be67-5b55092abaaf" providerId="ADAL" clId="{E3CC364B-F098-43AF-8DE4-E89A7AFC7DEA}" dt="2022-06-29T05:10:53.293" v="2146"/>
            <ac:spMkLst>
              <pc:docMk/>
              <pc:sldMasterMk cId="2661088854" sldId="2147483648"/>
              <pc:sldLayoutMk cId="141695804" sldId="2147483654"/>
              <ac:spMk id="11" creationId="{514B0609-ABEA-337A-BCAB-3AE6DA888B9D}"/>
            </ac:spMkLst>
          </pc:spChg>
          <pc:spChg chg="mod">
            <ac:chgData name="Scott Cowan" userId="ba5378c4-567e-4239-be67-5b55092abaaf" providerId="ADAL" clId="{E3CC364B-F098-43AF-8DE4-E89A7AFC7DEA}" dt="2022-06-29T05:10:53.293" v="2146"/>
            <ac:spMkLst>
              <pc:docMk/>
              <pc:sldMasterMk cId="2661088854" sldId="2147483648"/>
              <pc:sldLayoutMk cId="141695804" sldId="2147483654"/>
              <ac:spMk id="12" creationId="{778544BF-EA88-89B7-B99B-1B8FD9F496E0}"/>
            </ac:spMkLst>
          </pc:spChg>
          <pc:spChg chg="mod">
            <ac:chgData name="Scott Cowan" userId="ba5378c4-567e-4239-be67-5b55092abaaf" providerId="ADAL" clId="{E3CC364B-F098-43AF-8DE4-E89A7AFC7DEA}" dt="2022-06-29T05:10:53.293" v="2146"/>
            <ac:spMkLst>
              <pc:docMk/>
              <pc:sldMasterMk cId="2661088854" sldId="2147483648"/>
              <pc:sldLayoutMk cId="141695804" sldId="2147483654"/>
              <ac:spMk id="13" creationId="{C670A48A-43C0-B6E8-3219-5CC9E43B607D}"/>
            </ac:spMkLst>
          </pc:spChg>
          <pc:spChg chg="mod">
            <ac:chgData name="Scott Cowan" userId="ba5378c4-567e-4239-be67-5b55092abaaf" providerId="ADAL" clId="{E3CC364B-F098-43AF-8DE4-E89A7AFC7DEA}" dt="2022-06-29T05:10:53.293" v="2146"/>
            <ac:spMkLst>
              <pc:docMk/>
              <pc:sldMasterMk cId="2661088854" sldId="2147483648"/>
              <pc:sldLayoutMk cId="141695804" sldId="2147483654"/>
              <ac:spMk id="14" creationId="{D8841420-A046-B8E3-4694-6C56D6DB67AE}"/>
            </ac:spMkLst>
          </pc:spChg>
          <pc:spChg chg="mod">
            <ac:chgData name="Scott Cowan" userId="ba5378c4-567e-4239-be67-5b55092abaaf" providerId="ADAL" clId="{E3CC364B-F098-43AF-8DE4-E89A7AFC7DEA}" dt="2022-06-29T05:10:53.293" v="2146"/>
            <ac:spMkLst>
              <pc:docMk/>
              <pc:sldMasterMk cId="2661088854" sldId="2147483648"/>
              <pc:sldLayoutMk cId="141695804" sldId="2147483654"/>
              <ac:spMk id="15" creationId="{B097797B-9F2A-73AC-2CCC-D9A28130990B}"/>
            </ac:spMkLst>
          </pc:spChg>
          <pc:spChg chg="mod">
            <ac:chgData name="Scott Cowan" userId="ba5378c4-567e-4239-be67-5b55092abaaf" providerId="ADAL" clId="{E3CC364B-F098-43AF-8DE4-E89A7AFC7DEA}" dt="2022-06-29T05:10:53.293" v="2146"/>
            <ac:spMkLst>
              <pc:docMk/>
              <pc:sldMasterMk cId="2661088854" sldId="2147483648"/>
              <pc:sldLayoutMk cId="141695804" sldId="2147483654"/>
              <ac:spMk id="16" creationId="{080F78F6-E698-5611-FB67-B594AC551AF5}"/>
            </ac:spMkLst>
          </pc:spChg>
          <pc:spChg chg="mod">
            <ac:chgData name="Scott Cowan" userId="ba5378c4-567e-4239-be67-5b55092abaaf" providerId="ADAL" clId="{E3CC364B-F098-43AF-8DE4-E89A7AFC7DEA}" dt="2022-06-29T05:10:53.293" v="2146"/>
            <ac:spMkLst>
              <pc:docMk/>
              <pc:sldMasterMk cId="2661088854" sldId="2147483648"/>
              <pc:sldLayoutMk cId="141695804" sldId="2147483654"/>
              <ac:spMk id="17" creationId="{7F569281-0143-9BB7-D0C8-75D99E352143}"/>
            </ac:spMkLst>
          </pc:spChg>
          <pc:spChg chg="mod">
            <ac:chgData name="Scott Cowan" userId="ba5378c4-567e-4239-be67-5b55092abaaf" providerId="ADAL" clId="{E3CC364B-F098-43AF-8DE4-E89A7AFC7DEA}" dt="2022-06-29T05:10:53.293" v="2146"/>
            <ac:spMkLst>
              <pc:docMk/>
              <pc:sldMasterMk cId="2661088854" sldId="2147483648"/>
              <pc:sldLayoutMk cId="141695804" sldId="2147483654"/>
              <ac:spMk id="18" creationId="{EB103529-8AE2-88D3-AF29-F69E11C30744}"/>
            </ac:spMkLst>
          </pc:spChg>
          <pc:spChg chg="mod">
            <ac:chgData name="Scott Cowan" userId="ba5378c4-567e-4239-be67-5b55092abaaf" providerId="ADAL" clId="{E3CC364B-F098-43AF-8DE4-E89A7AFC7DEA}" dt="2022-06-29T05:10:53.293" v="2146"/>
            <ac:spMkLst>
              <pc:docMk/>
              <pc:sldMasterMk cId="2661088854" sldId="2147483648"/>
              <pc:sldLayoutMk cId="141695804" sldId="2147483654"/>
              <ac:spMk id="19" creationId="{46248F7C-8817-4412-5379-C7412D2EC178}"/>
            </ac:spMkLst>
          </pc:spChg>
          <pc:spChg chg="mod">
            <ac:chgData name="Scott Cowan" userId="ba5378c4-567e-4239-be67-5b55092abaaf" providerId="ADAL" clId="{E3CC364B-F098-43AF-8DE4-E89A7AFC7DEA}" dt="2022-06-29T05:10:53.293" v="2146"/>
            <ac:spMkLst>
              <pc:docMk/>
              <pc:sldMasterMk cId="2661088854" sldId="2147483648"/>
              <pc:sldLayoutMk cId="141695804" sldId="2147483654"/>
              <ac:spMk id="20" creationId="{A1AE2505-51AA-9E0C-EA8D-16927D26F2F2}"/>
            </ac:spMkLst>
          </pc:spChg>
          <pc:spChg chg="mod">
            <ac:chgData name="Scott Cowan" userId="ba5378c4-567e-4239-be67-5b55092abaaf" providerId="ADAL" clId="{E3CC364B-F098-43AF-8DE4-E89A7AFC7DEA}" dt="2022-06-29T05:10:53.293" v="2146"/>
            <ac:spMkLst>
              <pc:docMk/>
              <pc:sldMasterMk cId="2661088854" sldId="2147483648"/>
              <pc:sldLayoutMk cId="141695804" sldId="2147483654"/>
              <ac:spMk id="21" creationId="{02CCA2F0-887A-F5EC-552C-27FB1F8FFBAA}"/>
            </ac:spMkLst>
          </pc:spChg>
          <pc:spChg chg="mod">
            <ac:chgData name="Scott Cowan" userId="ba5378c4-567e-4239-be67-5b55092abaaf" providerId="ADAL" clId="{E3CC364B-F098-43AF-8DE4-E89A7AFC7DEA}" dt="2022-06-29T05:10:53.293" v="2146"/>
            <ac:spMkLst>
              <pc:docMk/>
              <pc:sldMasterMk cId="2661088854" sldId="2147483648"/>
              <pc:sldLayoutMk cId="141695804" sldId="2147483654"/>
              <ac:spMk id="22" creationId="{7C282C18-D2A9-7DFD-AC70-5F5FEEEF6F11}"/>
            </ac:spMkLst>
          </pc:spChg>
          <pc:spChg chg="mod">
            <ac:chgData name="Scott Cowan" userId="ba5378c4-567e-4239-be67-5b55092abaaf" providerId="ADAL" clId="{E3CC364B-F098-43AF-8DE4-E89A7AFC7DEA}" dt="2022-06-29T05:10:53.293" v="2146"/>
            <ac:spMkLst>
              <pc:docMk/>
              <pc:sldMasterMk cId="2661088854" sldId="2147483648"/>
              <pc:sldLayoutMk cId="141695804" sldId="2147483654"/>
              <ac:spMk id="23" creationId="{9AEFDF4E-3719-F16F-3CEB-F921B45B13CB}"/>
            </ac:spMkLst>
          </pc:spChg>
          <pc:spChg chg="mod">
            <ac:chgData name="Scott Cowan" userId="ba5378c4-567e-4239-be67-5b55092abaaf" providerId="ADAL" clId="{E3CC364B-F098-43AF-8DE4-E89A7AFC7DEA}" dt="2022-06-29T05:10:53.293" v="2146"/>
            <ac:spMkLst>
              <pc:docMk/>
              <pc:sldMasterMk cId="2661088854" sldId="2147483648"/>
              <pc:sldLayoutMk cId="141695804" sldId="2147483654"/>
              <ac:spMk id="24" creationId="{72A22D74-37B6-7B00-8FC0-9CF939872C93}"/>
            </ac:spMkLst>
          </pc:spChg>
          <pc:spChg chg="mod">
            <ac:chgData name="Scott Cowan" userId="ba5378c4-567e-4239-be67-5b55092abaaf" providerId="ADAL" clId="{E3CC364B-F098-43AF-8DE4-E89A7AFC7DEA}" dt="2022-06-29T05:10:53.293" v="2146"/>
            <ac:spMkLst>
              <pc:docMk/>
              <pc:sldMasterMk cId="2661088854" sldId="2147483648"/>
              <pc:sldLayoutMk cId="141695804" sldId="2147483654"/>
              <ac:spMk id="25" creationId="{C744EDBB-AC78-3191-5429-DC89B0A7F6A5}"/>
            </ac:spMkLst>
          </pc:spChg>
          <pc:spChg chg="mod">
            <ac:chgData name="Scott Cowan" userId="ba5378c4-567e-4239-be67-5b55092abaaf" providerId="ADAL" clId="{E3CC364B-F098-43AF-8DE4-E89A7AFC7DEA}" dt="2022-06-29T05:10:53.293" v="2146"/>
            <ac:spMkLst>
              <pc:docMk/>
              <pc:sldMasterMk cId="2661088854" sldId="2147483648"/>
              <pc:sldLayoutMk cId="141695804" sldId="2147483654"/>
              <ac:spMk id="26" creationId="{10EE0336-E062-CEFE-1148-F2AFCD2EA41B}"/>
            </ac:spMkLst>
          </pc:spChg>
          <pc:spChg chg="mod">
            <ac:chgData name="Scott Cowan" userId="ba5378c4-567e-4239-be67-5b55092abaaf" providerId="ADAL" clId="{E3CC364B-F098-43AF-8DE4-E89A7AFC7DEA}" dt="2022-06-29T05:10:53.293" v="2146"/>
            <ac:spMkLst>
              <pc:docMk/>
              <pc:sldMasterMk cId="2661088854" sldId="2147483648"/>
              <pc:sldLayoutMk cId="141695804" sldId="2147483654"/>
              <ac:spMk id="27" creationId="{23AE1E15-86E0-0E0A-562C-29C4CC071C81}"/>
            </ac:spMkLst>
          </pc:spChg>
          <pc:spChg chg="mod">
            <ac:chgData name="Scott Cowan" userId="ba5378c4-567e-4239-be67-5b55092abaaf" providerId="ADAL" clId="{E3CC364B-F098-43AF-8DE4-E89A7AFC7DEA}" dt="2022-06-29T05:10:53.293" v="2146"/>
            <ac:spMkLst>
              <pc:docMk/>
              <pc:sldMasterMk cId="2661088854" sldId="2147483648"/>
              <pc:sldLayoutMk cId="141695804" sldId="2147483654"/>
              <ac:spMk id="28" creationId="{7134BDD0-209A-6B01-D71E-D9811B0A9CDA}"/>
            </ac:spMkLst>
          </pc:spChg>
          <pc:spChg chg="mod">
            <ac:chgData name="Scott Cowan" userId="ba5378c4-567e-4239-be67-5b55092abaaf" providerId="ADAL" clId="{E3CC364B-F098-43AF-8DE4-E89A7AFC7DEA}" dt="2022-06-29T05:10:53.293" v="2146"/>
            <ac:spMkLst>
              <pc:docMk/>
              <pc:sldMasterMk cId="2661088854" sldId="2147483648"/>
              <pc:sldLayoutMk cId="141695804" sldId="2147483654"/>
              <ac:spMk id="29" creationId="{43B1CAE0-D2E1-6C51-E567-4994C3DDD4FD}"/>
            </ac:spMkLst>
          </pc:spChg>
          <pc:spChg chg="mod">
            <ac:chgData name="Scott Cowan" userId="ba5378c4-567e-4239-be67-5b55092abaaf" providerId="ADAL" clId="{E3CC364B-F098-43AF-8DE4-E89A7AFC7DEA}" dt="2022-06-29T05:10:53.293" v="2146"/>
            <ac:spMkLst>
              <pc:docMk/>
              <pc:sldMasterMk cId="2661088854" sldId="2147483648"/>
              <pc:sldLayoutMk cId="141695804" sldId="2147483654"/>
              <ac:spMk id="30" creationId="{CB67570F-D019-7216-0205-B01D1BE85B86}"/>
            </ac:spMkLst>
          </pc:spChg>
          <pc:spChg chg="mod">
            <ac:chgData name="Scott Cowan" userId="ba5378c4-567e-4239-be67-5b55092abaaf" providerId="ADAL" clId="{E3CC364B-F098-43AF-8DE4-E89A7AFC7DEA}" dt="2022-06-29T05:10:53.293" v="2146"/>
            <ac:spMkLst>
              <pc:docMk/>
              <pc:sldMasterMk cId="2661088854" sldId="2147483648"/>
              <pc:sldLayoutMk cId="141695804" sldId="2147483654"/>
              <ac:spMk id="31" creationId="{D1E45C1F-33B3-D470-E591-FC54314C7CFE}"/>
            </ac:spMkLst>
          </pc:spChg>
          <pc:spChg chg="mod">
            <ac:chgData name="Scott Cowan" userId="ba5378c4-567e-4239-be67-5b55092abaaf" providerId="ADAL" clId="{E3CC364B-F098-43AF-8DE4-E89A7AFC7DEA}" dt="2022-06-29T05:10:53.293" v="2146"/>
            <ac:spMkLst>
              <pc:docMk/>
              <pc:sldMasterMk cId="2661088854" sldId="2147483648"/>
              <pc:sldLayoutMk cId="141695804" sldId="2147483654"/>
              <ac:spMk id="32" creationId="{451EF3C7-980B-2FD6-788B-2C0CB4FF8856}"/>
            </ac:spMkLst>
          </pc:spChg>
          <pc:spChg chg="mod">
            <ac:chgData name="Scott Cowan" userId="ba5378c4-567e-4239-be67-5b55092abaaf" providerId="ADAL" clId="{E3CC364B-F098-43AF-8DE4-E89A7AFC7DEA}" dt="2022-06-29T05:10:53.293" v="2146"/>
            <ac:spMkLst>
              <pc:docMk/>
              <pc:sldMasterMk cId="2661088854" sldId="2147483648"/>
              <pc:sldLayoutMk cId="141695804" sldId="2147483654"/>
              <ac:spMk id="33" creationId="{BD5AED64-DE50-F103-320E-572619530B4C}"/>
            </ac:spMkLst>
          </pc:spChg>
          <pc:spChg chg="mod">
            <ac:chgData name="Scott Cowan" userId="ba5378c4-567e-4239-be67-5b55092abaaf" providerId="ADAL" clId="{E3CC364B-F098-43AF-8DE4-E89A7AFC7DEA}" dt="2022-06-29T05:10:53.293" v="2146"/>
            <ac:spMkLst>
              <pc:docMk/>
              <pc:sldMasterMk cId="2661088854" sldId="2147483648"/>
              <pc:sldLayoutMk cId="141695804" sldId="2147483654"/>
              <ac:spMk id="34" creationId="{2D210F0F-3B6A-0A01-423B-9D56748B7ABD}"/>
            </ac:spMkLst>
          </pc:spChg>
          <pc:spChg chg="mod">
            <ac:chgData name="Scott Cowan" userId="ba5378c4-567e-4239-be67-5b55092abaaf" providerId="ADAL" clId="{E3CC364B-F098-43AF-8DE4-E89A7AFC7DEA}" dt="2022-06-29T05:10:53.293" v="2146"/>
            <ac:spMkLst>
              <pc:docMk/>
              <pc:sldMasterMk cId="2661088854" sldId="2147483648"/>
              <pc:sldLayoutMk cId="141695804" sldId="2147483654"/>
              <ac:spMk id="35" creationId="{EAC6BBE4-98E6-AA85-F98C-CEC6FB2E8AF6}"/>
            </ac:spMkLst>
          </pc:spChg>
          <pc:spChg chg="mod">
            <ac:chgData name="Scott Cowan" userId="ba5378c4-567e-4239-be67-5b55092abaaf" providerId="ADAL" clId="{E3CC364B-F098-43AF-8DE4-E89A7AFC7DEA}" dt="2022-06-29T05:10:53.293" v="2146"/>
            <ac:spMkLst>
              <pc:docMk/>
              <pc:sldMasterMk cId="2661088854" sldId="2147483648"/>
              <pc:sldLayoutMk cId="141695804" sldId="2147483654"/>
              <ac:spMk id="36" creationId="{4920689E-D855-5584-563A-E769AA278A07}"/>
            </ac:spMkLst>
          </pc:spChg>
          <pc:spChg chg="mod">
            <ac:chgData name="Scott Cowan" userId="ba5378c4-567e-4239-be67-5b55092abaaf" providerId="ADAL" clId="{E3CC364B-F098-43AF-8DE4-E89A7AFC7DEA}" dt="2022-06-29T05:10:53.293" v="2146"/>
            <ac:spMkLst>
              <pc:docMk/>
              <pc:sldMasterMk cId="2661088854" sldId="2147483648"/>
              <pc:sldLayoutMk cId="141695804" sldId="2147483654"/>
              <ac:spMk id="37" creationId="{E5FFE7E0-E932-737B-8D25-75AB52EE8BAF}"/>
            </ac:spMkLst>
          </pc:spChg>
          <pc:spChg chg="mod">
            <ac:chgData name="Scott Cowan" userId="ba5378c4-567e-4239-be67-5b55092abaaf" providerId="ADAL" clId="{E3CC364B-F098-43AF-8DE4-E89A7AFC7DEA}" dt="2022-06-29T05:10:53.293" v="2146"/>
            <ac:spMkLst>
              <pc:docMk/>
              <pc:sldMasterMk cId="2661088854" sldId="2147483648"/>
              <pc:sldLayoutMk cId="141695804" sldId="2147483654"/>
              <ac:spMk id="38" creationId="{7E003494-11DE-7ABC-CD62-37399E6B7752}"/>
            </ac:spMkLst>
          </pc:spChg>
          <pc:spChg chg="mod">
            <ac:chgData name="Scott Cowan" userId="ba5378c4-567e-4239-be67-5b55092abaaf" providerId="ADAL" clId="{E3CC364B-F098-43AF-8DE4-E89A7AFC7DEA}" dt="2022-06-29T05:10:53.293" v="2146"/>
            <ac:spMkLst>
              <pc:docMk/>
              <pc:sldMasterMk cId="2661088854" sldId="2147483648"/>
              <pc:sldLayoutMk cId="141695804" sldId="2147483654"/>
              <ac:spMk id="39" creationId="{D236ADF5-CBBA-E55D-166D-30C8686751B4}"/>
            </ac:spMkLst>
          </pc:spChg>
          <pc:spChg chg="mod">
            <ac:chgData name="Scott Cowan" userId="ba5378c4-567e-4239-be67-5b55092abaaf" providerId="ADAL" clId="{E3CC364B-F098-43AF-8DE4-E89A7AFC7DEA}" dt="2022-06-29T05:10:53.293" v="2146"/>
            <ac:spMkLst>
              <pc:docMk/>
              <pc:sldMasterMk cId="2661088854" sldId="2147483648"/>
              <pc:sldLayoutMk cId="141695804" sldId="2147483654"/>
              <ac:spMk id="40" creationId="{7FBDFDC0-E86B-F6A5-4942-F2DE161DB18D}"/>
            </ac:spMkLst>
          </pc:spChg>
          <pc:spChg chg="mod">
            <ac:chgData name="Scott Cowan" userId="ba5378c4-567e-4239-be67-5b55092abaaf" providerId="ADAL" clId="{E3CC364B-F098-43AF-8DE4-E89A7AFC7DEA}" dt="2022-06-29T05:10:53.293" v="2146"/>
            <ac:spMkLst>
              <pc:docMk/>
              <pc:sldMasterMk cId="2661088854" sldId="2147483648"/>
              <pc:sldLayoutMk cId="141695804" sldId="2147483654"/>
              <ac:spMk id="41" creationId="{EC90D584-BFCE-B445-07F9-13268D7A8F85}"/>
            </ac:spMkLst>
          </pc:spChg>
          <pc:spChg chg="mod">
            <ac:chgData name="Scott Cowan" userId="ba5378c4-567e-4239-be67-5b55092abaaf" providerId="ADAL" clId="{E3CC364B-F098-43AF-8DE4-E89A7AFC7DEA}" dt="2022-06-29T05:10:53.293" v="2146"/>
            <ac:spMkLst>
              <pc:docMk/>
              <pc:sldMasterMk cId="2661088854" sldId="2147483648"/>
              <pc:sldLayoutMk cId="141695804" sldId="2147483654"/>
              <ac:spMk id="42" creationId="{C98D73FF-BF63-7F87-1EAF-2C1C1FFB5574}"/>
            </ac:spMkLst>
          </pc:spChg>
          <pc:spChg chg="add del mod ord">
            <ac:chgData name="Scott Cowan" userId="ba5378c4-567e-4239-be67-5b55092abaaf" providerId="ADAL" clId="{E3CC364B-F098-43AF-8DE4-E89A7AFC7DEA}" dt="2022-06-29T05:11:34.357" v="2153" actId="478"/>
            <ac:spMkLst>
              <pc:docMk/>
              <pc:sldMasterMk cId="2661088854" sldId="2147483648"/>
              <pc:sldLayoutMk cId="141695804" sldId="2147483654"/>
              <ac:spMk id="43" creationId="{6C1055CA-19B4-0DEC-1F60-73D1C11788A3}"/>
            </ac:spMkLst>
          </pc:spChg>
          <pc:spChg chg="add del">
            <ac:chgData name="Scott Cowan" userId="ba5378c4-567e-4239-be67-5b55092abaaf" providerId="ADAL" clId="{E3CC364B-F098-43AF-8DE4-E89A7AFC7DEA}" dt="2022-06-29T05:11:26.887" v="2151" actId="11529"/>
            <ac:spMkLst>
              <pc:docMk/>
              <pc:sldMasterMk cId="2661088854" sldId="2147483648"/>
              <pc:sldLayoutMk cId="141695804" sldId="2147483654"/>
              <ac:spMk id="44" creationId="{6B2889A7-4570-8550-A640-FD3F21ED43B5}"/>
            </ac:spMkLst>
          </pc:spChg>
          <pc:spChg chg="add mod">
            <ac:chgData name="Scott Cowan" userId="ba5378c4-567e-4239-be67-5b55092abaaf" providerId="ADAL" clId="{E3CC364B-F098-43AF-8DE4-E89A7AFC7DEA}" dt="2022-06-29T05:11:56.893" v="2162" actId="14100"/>
            <ac:spMkLst>
              <pc:docMk/>
              <pc:sldMasterMk cId="2661088854" sldId="2147483648"/>
              <pc:sldLayoutMk cId="141695804" sldId="2147483654"/>
              <ac:spMk id="45" creationId="{204A44D6-08F0-A41C-FBDE-F3CEA7F1D7F8}"/>
            </ac:spMkLst>
          </pc:spChg>
          <pc:grpChg chg="add mod ord">
            <ac:chgData name="Scott Cowan" userId="ba5378c4-567e-4239-be67-5b55092abaaf" providerId="ADAL" clId="{E3CC364B-F098-43AF-8DE4-E89A7AFC7DEA}" dt="2022-06-29T05:10:59.269" v="2147" actId="167"/>
            <ac:grpSpMkLst>
              <pc:docMk/>
              <pc:sldMasterMk cId="2661088854" sldId="2147483648"/>
              <pc:sldLayoutMk cId="141695804" sldId="2147483654"/>
              <ac:grpSpMk id="8" creationId="{8312003A-DB1A-879B-AC72-8AB314F18AAA}"/>
            </ac:grpSpMkLst>
          </pc:grpChg>
          <pc:picChg chg="add mod ord">
            <ac:chgData name="Scott Cowan" userId="ba5378c4-567e-4239-be67-5b55092abaaf" providerId="ADAL" clId="{E3CC364B-F098-43AF-8DE4-E89A7AFC7DEA}" dt="2022-06-29T05:10:59.269" v="2147" actId="167"/>
            <ac:picMkLst>
              <pc:docMk/>
              <pc:sldMasterMk cId="2661088854" sldId="2147483648"/>
              <pc:sldLayoutMk cId="141695804" sldId="2147483654"/>
              <ac:picMk id="6" creationId="{3D1AD95A-F03B-8393-4009-30032E108CB1}"/>
            </ac:picMkLst>
          </pc:picChg>
        </pc:sldLayoutChg>
        <pc:sldLayoutChg chg="delSp mod">
          <pc:chgData name="Scott Cowan" userId="ba5378c4-567e-4239-be67-5b55092abaaf" providerId="ADAL" clId="{E3CC364B-F098-43AF-8DE4-E89A7AFC7DEA}" dt="2022-06-29T04:59:19.224" v="1489" actId="478"/>
          <pc:sldLayoutMkLst>
            <pc:docMk/>
            <pc:sldMasterMk cId="2661088854" sldId="2147483648"/>
            <pc:sldLayoutMk cId="266545720" sldId="2147483660"/>
          </pc:sldLayoutMkLst>
          <pc:spChg chg="del">
            <ac:chgData name="Scott Cowan" userId="ba5378c4-567e-4239-be67-5b55092abaaf" providerId="ADAL" clId="{E3CC364B-F098-43AF-8DE4-E89A7AFC7DEA}" dt="2022-06-29T04:59:19.224" v="1489" actId="478"/>
            <ac:spMkLst>
              <pc:docMk/>
              <pc:sldMasterMk cId="2661088854" sldId="2147483648"/>
              <pc:sldLayoutMk cId="266545720" sldId="2147483660"/>
              <ac:spMk id="46" creationId="{E573D7C5-E8ED-42FA-837D-3E3DB5672110}"/>
            </ac:spMkLst>
          </pc:spChg>
        </pc:sldLayoutChg>
        <pc:sldLayoutChg chg="delSp mod">
          <pc:chgData name="Scott Cowan" userId="ba5378c4-567e-4239-be67-5b55092abaaf" providerId="ADAL" clId="{E3CC364B-F098-43AF-8DE4-E89A7AFC7DEA}" dt="2022-06-29T04:59:25.765" v="1490" actId="478"/>
          <pc:sldLayoutMkLst>
            <pc:docMk/>
            <pc:sldMasterMk cId="2661088854" sldId="2147483648"/>
            <pc:sldLayoutMk cId="2384105615" sldId="2147483661"/>
          </pc:sldLayoutMkLst>
          <pc:spChg chg="del">
            <ac:chgData name="Scott Cowan" userId="ba5378c4-567e-4239-be67-5b55092abaaf" providerId="ADAL" clId="{E3CC364B-F098-43AF-8DE4-E89A7AFC7DEA}" dt="2022-06-29T04:59:25.765" v="1490" actId="478"/>
            <ac:spMkLst>
              <pc:docMk/>
              <pc:sldMasterMk cId="2661088854" sldId="2147483648"/>
              <pc:sldLayoutMk cId="2384105615" sldId="2147483661"/>
              <ac:spMk id="46" creationId="{C0636044-49B4-4722-BF08-BB1BFAC12F3D}"/>
            </ac:spMkLst>
          </pc:spChg>
        </pc:sldLayoutChg>
        <pc:sldLayoutChg chg="delSp mod">
          <pc:chgData name="Scott Cowan" userId="ba5378c4-567e-4239-be67-5b55092abaaf" providerId="ADAL" clId="{E3CC364B-F098-43AF-8DE4-E89A7AFC7DEA}" dt="2022-06-29T04:59:28.960" v="1491" actId="478"/>
          <pc:sldLayoutMkLst>
            <pc:docMk/>
            <pc:sldMasterMk cId="2661088854" sldId="2147483648"/>
            <pc:sldLayoutMk cId="1924376950" sldId="2147483662"/>
          </pc:sldLayoutMkLst>
          <pc:spChg chg="del">
            <ac:chgData name="Scott Cowan" userId="ba5378c4-567e-4239-be67-5b55092abaaf" providerId="ADAL" clId="{E3CC364B-F098-43AF-8DE4-E89A7AFC7DEA}" dt="2022-06-29T04:59:28.960" v="1491" actId="478"/>
            <ac:spMkLst>
              <pc:docMk/>
              <pc:sldMasterMk cId="2661088854" sldId="2147483648"/>
              <pc:sldLayoutMk cId="1924376950" sldId="2147483662"/>
              <ac:spMk id="54" creationId="{95D46262-7642-4CF5-826B-034C3104287F}"/>
            </ac:spMkLst>
          </pc:spChg>
        </pc:sldLayoutChg>
      </pc:sldMaster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NZ"/>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DA7E0EC-DA9A-4E8A-BB9C-F7C6C8E54BB1}" type="datetimeFigureOut">
              <a:rPr lang="en-NZ" smtClean="0"/>
              <a:t>30/06/2022</a:t>
            </a:fld>
            <a:endParaRPr lang="en-NZ"/>
          </a:p>
        </p:txBody>
      </p:sp>
      <p:sp>
        <p:nvSpPr>
          <p:cNvPr id="4" name="Slide Image Placeholder 3"/>
          <p:cNvSpPr>
            <a:spLocks noGrp="1" noRot="1" noChangeAspect="1"/>
          </p:cNvSpPr>
          <p:nvPr>
            <p:ph type="sldImg" idx="2"/>
          </p:nvPr>
        </p:nvSpPr>
        <p:spPr>
          <a:xfrm>
            <a:off x="960438" y="1143000"/>
            <a:ext cx="4937125" cy="3086100"/>
          </a:xfrm>
          <a:prstGeom prst="rect">
            <a:avLst/>
          </a:prstGeom>
          <a:noFill/>
          <a:ln w="12700">
            <a:solidFill>
              <a:prstClr val="black"/>
            </a:solidFill>
          </a:ln>
        </p:spPr>
        <p:txBody>
          <a:bodyPr vert="horz" lIns="91440" tIns="45720" rIns="91440" bIns="45720" rtlCol="0" anchor="ctr"/>
          <a:lstStyle/>
          <a:p>
            <a:endParaRPr lang="en-NZ"/>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NZ"/>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NZ"/>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0BF4C0F-28F2-4DA0-951B-7C24FE78C65F}" type="slidenum">
              <a:rPr lang="en-NZ" smtClean="0"/>
              <a:t>‹#›</a:t>
            </a:fld>
            <a:endParaRPr lang="en-NZ"/>
          </a:p>
        </p:txBody>
      </p:sp>
    </p:spTree>
    <p:extLst>
      <p:ext uri="{BB962C8B-B14F-4D97-AF65-F5344CB8AC3E}">
        <p14:creationId xmlns:p14="http://schemas.microsoft.com/office/powerpoint/2010/main" val="400590755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svg"/><Relationship Id="rId7" Type="http://schemas.openxmlformats.org/officeDocument/2006/relationships/image" Target="../media/image7.sv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3.png"/><Relationship Id="rId5" Type="http://schemas.openxmlformats.org/officeDocument/2006/relationships/image" Target="../media/image5.svg"/><Relationship Id="rId4" Type="http://schemas.openxmlformats.org/officeDocument/2006/relationships/image" Target="../media/image2.pn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9.sv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grpSp>
        <p:nvGrpSpPr>
          <p:cNvPr id="47" name="Graphic 5">
            <a:extLst>
              <a:ext uri="{FF2B5EF4-FFF2-40B4-BE49-F238E27FC236}">
                <a16:creationId xmlns:a16="http://schemas.microsoft.com/office/drawing/2014/main" id="{0E440DB1-4DF7-4121-851A-DDABC24CF1AE}"/>
              </a:ext>
            </a:extLst>
          </p:cNvPr>
          <p:cNvGrpSpPr>
            <a:grpSpLocks/>
          </p:cNvGrpSpPr>
          <p:nvPr userDrawn="1"/>
        </p:nvGrpSpPr>
        <p:grpSpPr>
          <a:xfrm>
            <a:off x="765494" y="5563450"/>
            <a:ext cx="1760220" cy="311564"/>
            <a:chOff x="543700" y="673967"/>
            <a:chExt cx="2695479" cy="477107"/>
          </a:xfrm>
        </p:grpSpPr>
        <p:sp>
          <p:nvSpPr>
            <p:cNvPr id="48" name="Freeform: Shape 47">
              <a:extLst>
                <a:ext uri="{FF2B5EF4-FFF2-40B4-BE49-F238E27FC236}">
                  <a16:creationId xmlns:a16="http://schemas.microsoft.com/office/drawing/2014/main" id="{F40261BA-E46E-4F01-B0DE-92E836887B55}"/>
                </a:ext>
              </a:extLst>
            </p:cNvPr>
            <p:cNvSpPr>
              <a:spLocks/>
            </p:cNvSpPr>
            <p:nvPr/>
          </p:nvSpPr>
          <p:spPr>
            <a:xfrm>
              <a:off x="543700" y="748834"/>
              <a:ext cx="302037" cy="322135"/>
            </a:xfrm>
            <a:custGeom>
              <a:avLst/>
              <a:gdLst>
                <a:gd name="connsiteX0" fmla="*/ 186404 w 302037"/>
                <a:gd name="connsiteY0" fmla="*/ 57912 h 322135"/>
                <a:gd name="connsiteX1" fmla="*/ 186404 w 302037"/>
                <a:gd name="connsiteY1" fmla="*/ 57912 h 322135"/>
                <a:gd name="connsiteX2" fmla="*/ 232886 w 302037"/>
                <a:gd name="connsiteY2" fmla="*/ 105061 h 322135"/>
                <a:gd name="connsiteX3" fmla="*/ 165640 w 302037"/>
                <a:gd name="connsiteY3" fmla="*/ 175165 h 322135"/>
                <a:gd name="connsiteX4" fmla="*/ 91630 w 302037"/>
                <a:gd name="connsiteY4" fmla="*/ 175165 h 322135"/>
                <a:gd name="connsiteX5" fmla="*/ 112490 w 302037"/>
                <a:gd name="connsiteY5" fmla="*/ 57912 h 322135"/>
                <a:gd name="connsiteX6" fmla="*/ 186499 w 302037"/>
                <a:gd name="connsiteY6" fmla="*/ 57912 h 322135"/>
                <a:gd name="connsiteX7" fmla="*/ 0 w 302037"/>
                <a:gd name="connsiteY7" fmla="*/ 322136 h 322135"/>
                <a:gd name="connsiteX8" fmla="*/ 65913 w 302037"/>
                <a:gd name="connsiteY8" fmla="*/ 322136 h 322135"/>
                <a:gd name="connsiteX9" fmla="*/ 82010 w 302037"/>
                <a:gd name="connsiteY9" fmla="*/ 233172 h 322135"/>
                <a:gd name="connsiteX10" fmla="*/ 166783 w 302037"/>
                <a:gd name="connsiteY10" fmla="*/ 233172 h 322135"/>
                <a:gd name="connsiteX11" fmla="*/ 302038 w 302037"/>
                <a:gd name="connsiteY11" fmla="*/ 97726 h 322135"/>
                <a:gd name="connsiteX12" fmla="*/ 204502 w 302037"/>
                <a:gd name="connsiteY12" fmla="*/ 0 h 322135"/>
                <a:gd name="connsiteX13" fmla="*/ 56483 w 302037"/>
                <a:gd name="connsiteY13" fmla="*/ 0 h 322135"/>
                <a:gd name="connsiteX14" fmla="*/ 0 w 302037"/>
                <a:gd name="connsiteY14" fmla="*/ 322136 h 3221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02037" h="322135">
                  <a:moveTo>
                    <a:pt x="186404" y="57912"/>
                  </a:moveTo>
                  <a:lnTo>
                    <a:pt x="186404" y="57912"/>
                  </a:lnTo>
                  <a:cubicBezTo>
                    <a:pt x="213360" y="57912"/>
                    <a:pt x="232886" y="75438"/>
                    <a:pt x="232886" y="105061"/>
                  </a:cubicBezTo>
                  <a:cubicBezTo>
                    <a:pt x="232886" y="148876"/>
                    <a:pt x="200596" y="175165"/>
                    <a:pt x="165640" y="175165"/>
                  </a:cubicBezTo>
                  <a:lnTo>
                    <a:pt x="91630" y="175165"/>
                  </a:lnTo>
                  <a:lnTo>
                    <a:pt x="112490" y="57912"/>
                  </a:lnTo>
                  <a:lnTo>
                    <a:pt x="186499" y="57912"/>
                  </a:lnTo>
                  <a:close/>
                  <a:moveTo>
                    <a:pt x="0" y="322136"/>
                  </a:moveTo>
                  <a:lnTo>
                    <a:pt x="65913" y="322136"/>
                  </a:lnTo>
                  <a:lnTo>
                    <a:pt x="82010" y="233172"/>
                  </a:lnTo>
                  <a:lnTo>
                    <a:pt x="166783" y="233172"/>
                  </a:lnTo>
                  <a:cubicBezTo>
                    <a:pt x="235458" y="233172"/>
                    <a:pt x="302038" y="186023"/>
                    <a:pt x="302038" y="97726"/>
                  </a:cubicBezTo>
                  <a:cubicBezTo>
                    <a:pt x="302038" y="34385"/>
                    <a:pt x="258985" y="0"/>
                    <a:pt x="204502" y="0"/>
                  </a:cubicBezTo>
                  <a:lnTo>
                    <a:pt x="56483" y="0"/>
                  </a:lnTo>
                  <a:lnTo>
                    <a:pt x="0" y="322136"/>
                  </a:lnTo>
                  <a:close/>
                </a:path>
              </a:pathLst>
            </a:custGeom>
            <a:solidFill>
              <a:srgbClr val="143144"/>
            </a:solidFill>
            <a:ln w="9525" cap="flat">
              <a:noFill/>
              <a:prstDash val="solid"/>
              <a:miter/>
            </a:ln>
          </p:spPr>
          <p:txBody>
            <a:bodyPr rtlCol="0" anchor="ctr"/>
            <a:lstStyle/>
            <a:p>
              <a:endParaRPr lang="en-NZ"/>
            </a:p>
          </p:txBody>
        </p:sp>
        <p:sp>
          <p:nvSpPr>
            <p:cNvPr id="49" name="Freeform: Shape 48">
              <a:extLst>
                <a:ext uri="{FF2B5EF4-FFF2-40B4-BE49-F238E27FC236}">
                  <a16:creationId xmlns:a16="http://schemas.microsoft.com/office/drawing/2014/main" id="{091D6186-D207-40A2-BCA1-70811ABE53F5}"/>
                </a:ext>
              </a:extLst>
            </p:cNvPr>
            <p:cNvSpPr>
              <a:spLocks/>
            </p:cNvSpPr>
            <p:nvPr/>
          </p:nvSpPr>
          <p:spPr>
            <a:xfrm>
              <a:off x="845928" y="744643"/>
              <a:ext cx="274510" cy="330993"/>
            </a:xfrm>
            <a:custGeom>
              <a:avLst/>
              <a:gdLst>
                <a:gd name="connsiteX0" fmla="*/ 140589 w 274510"/>
                <a:gd name="connsiteY0" fmla="*/ 199644 h 330993"/>
                <a:gd name="connsiteX1" fmla="*/ 140589 w 274510"/>
                <a:gd name="connsiteY1" fmla="*/ 199644 h 330993"/>
                <a:gd name="connsiteX2" fmla="*/ 178308 w 274510"/>
                <a:gd name="connsiteY2" fmla="*/ 230600 h 330993"/>
                <a:gd name="connsiteX3" fmla="*/ 115062 w 274510"/>
                <a:gd name="connsiteY3" fmla="*/ 270320 h 330993"/>
                <a:gd name="connsiteX4" fmla="*/ 23527 w 274510"/>
                <a:gd name="connsiteY4" fmla="*/ 240030 h 330993"/>
                <a:gd name="connsiteX5" fmla="*/ 0 w 274510"/>
                <a:gd name="connsiteY5" fmla="*/ 303371 h 330993"/>
                <a:gd name="connsiteX6" fmla="*/ 105632 w 274510"/>
                <a:gd name="connsiteY6" fmla="*/ 330994 h 330993"/>
                <a:gd name="connsiteX7" fmla="*/ 249650 w 274510"/>
                <a:gd name="connsiteY7" fmla="*/ 219075 h 330993"/>
                <a:gd name="connsiteX8" fmla="*/ 179642 w 274510"/>
                <a:gd name="connsiteY8" fmla="*/ 141542 h 330993"/>
                <a:gd name="connsiteX9" fmla="*/ 125158 w 274510"/>
                <a:gd name="connsiteY9" fmla="*/ 124682 h 330993"/>
                <a:gd name="connsiteX10" fmla="*/ 97536 w 274510"/>
                <a:gd name="connsiteY10" fmla="*/ 97060 h 330993"/>
                <a:gd name="connsiteX11" fmla="*/ 157448 w 274510"/>
                <a:gd name="connsiteY11" fmla="*/ 60674 h 330993"/>
                <a:gd name="connsiteX12" fmla="*/ 248317 w 274510"/>
                <a:gd name="connsiteY12" fmla="*/ 86297 h 330993"/>
                <a:gd name="connsiteX13" fmla="*/ 274511 w 274510"/>
                <a:gd name="connsiteY13" fmla="*/ 25622 h 330993"/>
                <a:gd name="connsiteX14" fmla="*/ 167545 w 274510"/>
                <a:gd name="connsiteY14" fmla="*/ 0 h 330993"/>
                <a:gd name="connsiteX15" fmla="*/ 26289 w 274510"/>
                <a:gd name="connsiteY15" fmla="*/ 107156 h 330993"/>
                <a:gd name="connsiteX16" fmla="*/ 84868 w 274510"/>
                <a:gd name="connsiteY16" fmla="*/ 181928 h 330993"/>
                <a:gd name="connsiteX17" fmla="*/ 140684 w 274510"/>
                <a:gd name="connsiteY17" fmla="*/ 199454 h 3309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74510" h="330993">
                  <a:moveTo>
                    <a:pt x="140589" y="199644"/>
                  </a:moveTo>
                  <a:lnTo>
                    <a:pt x="140589" y="199644"/>
                  </a:lnTo>
                  <a:cubicBezTo>
                    <a:pt x="164116" y="206407"/>
                    <a:pt x="178308" y="215837"/>
                    <a:pt x="178308" y="230600"/>
                  </a:cubicBezTo>
                  <a:cubicBezTo>
                    <a:pt x="178308" y="254222"/>
                    <a:pt x="154781" y="270320"/>
                    <a:pt x="115062" y="270320"/>
                  </a:cubicBezTo>
                  <a:cubicBezTo>
                    <a:pt x="75343" y="270320"/>
                    <a:pt x="43720" y="255461"/>
                    <a:pt x="23527" y="240030"/>
                  </a:cubicBezTo>
                  <a:lnTo>
                    <a:pt x="0" y="303371"/>
                  </a:lnTo>
                  <a:cubicBezTo>
                    <a:pt x="18193" y="314801"/>
                    <a:pt x="60579" y="330994"/>
                    <a:pt x="105632" y="330994"/>
                  </a:cubicBezTo>
                  <a:cubicBezTo>
                    <a:pt x="189071" y="330994"/>
                    <a:pt x="249650" y="285845"/>
                    <a:pt x="249650" y="219075"/>
                  </a:cubicBezTo>
                  <a:cubicBezTo>
                    <a:pt x="249650" y="180689"/>
                    <a:pt x="226124" y="156401"/>
                    <a:pt x="179642" y="141542"/>
                  </a:cubicBezTo>
                  <a:lnTo>
                    <a:pt x="125158" y="124682"/>
                  </a:lnTo>
                  <a:cubicBezTo>
                    <a:pt x="106966" y="118586"/>
                    <a:pt x="97536" y="110490"/>
                    <a:pt x="97536" y="97060"/>
                  </a:cubicBezTo>
                  <a:cubicBezTo>
                    <a:pt x="97536" y="75533"/>
                    <a:pt x="115062" y="60674"/>
                    <a:pt x="157448" y="60674"/>
                  </a:cubicBezTo>
                  <a:cubicBezTo>
                    <a:pt x="191072" y="60674"/>
                    <a:pt x="222695" y="72104"/>
                    <a:pt x="248317" y="86297"/>
                  </a:cubicBezTo>
                  <a:lnTo>
                    <a:pt x="274511" y="25622"/>
                  </a:lnTo>
                  <a:cubicBezTo>
                    <a:pt x="246983" y="8763"/>
                    <a:pt x="207931" y="0"/>
                    <a:pt x="167545" y="0"/>
                  </a:cubicBezTo>
                  <a:cubicBezTo>
                    <a:pt x="70009" y="0"/>
                    <a:pt x="26289" y="49911"/>
                    <a:pt x="26289" y="107156"/>
                  </a:cubicBezTo>
                  <a:cubicBezTo>
                    <a:pt x="26289" y="144209"/>
                    <a:pt x="46482" y="170498"/>
                    <a:pt x="84868" y="181928"/>
                  </a:cubicBezTo>
                  <a:lnTo>
                    <a:pt x="140684" y="199454"/>
                  </a:lnTo>
                  <a:close/>
                </a:path>
              </a:pathLst>
            </a:custGeom>
            <a:solidFill>
              <a:srgbClr val="143144"/>
            </a:solidFill>
            <a:ln w="9525" cap="flat">
              <a:noFill/>
              <a:prstDash val="solid"/>
              <a:miter/>
            </a:ln>
          </p:spPr>
          <p:txBody>
            <a:bodyPr rtlCol="0" anchor="ctr"/>
            <a:lstStyle/>
            <a:p>
              <a:endParaRPr lang="en-NZ"/>
            </a:p>
          </p:txBody>
        </p:sp>
        <p:sp>
          <p:nvSpPr>
            <p:cNvPr id="50" name="Freeform: Shape 49">
              <a:extLst>
                <a:ext uri="{FF2B5EF4-FFF2-40B4-BE49-F238E27FC236}">
                  <a16:creationId xmlns:a16="http://schemas.microsoft.com/office/drawing/2014/main" id="{377E019D-076B-4953-BC73-F8FBC305BCDC}"/>
                </a:ext>
              </a:extLst>
            </p:cNvPr>
            <p:cNvSpPr>
              <a:spLocks/>
            </p:cNvSpPr>
            <p:nvPr/>
          </p:nvSpPr>
          <p:spPr>
            <a:xfrm>
              <a:off x="1122439" y="748929"/>
              <a:ext cx="311562" cy="326802"/>
            </a:xfrm>
            <a:custGeom>
              <a:avLst/>
              <a:gdLst>
                <a:gd name="connsiteX0" fmla="*/ 191071 w 311562"/>
                <a:gd name="connsiteY0" fmla="*/ 57817 h 326802"/>
                <a:gd name="connsiteX1" fmla="*/ 191071 w 311562"/>
                <a:gd name="connsiteY1" fmla="*/ 57817 h 326802"/>
                <a:gd name="connsiteX2" fmla="*/ 232791 w 311562"/>
                <a:gd name="connsiteY2" fmla="*/ 96203 h 326802"/>
                <a:gd name="connsiteX3" fmla="*/ 174212 w 311562"/>
                <a:gd name="connsiteY3" fmla="*/ 154115 h 326802"/>
                <a:gd name="connsiteX4" fmla="*/ 95536 w 311562"/>
                <a:gd name="connsiteY4" fmla="*/ 154115 h 326802"/>
                <a:gd name="connsiteX5" fmla="*/ 112300 w 311562"/>
                <a:gd name="connsiteY5" fmla="*/ 57722 h 326802"/>
                <a:gd name="connsiteX6" fmla="*/ 191071 w 311562"/>
                <a:gd name="connsiteY6" fmla="*/ 57722 h 326802"/>
                <a:gd name="connsiteX7" fmla="*/ 0 w 311562"/>
                <a:gd name="connsiteY7" fmla="*/ 322040 h 326802"/>
                <a:gd name="connsiteX8" fmla="*/ 66580 w 311562"/>
                <a:gd name="connsiteY8" fmla="*/ 322040 h 326802"/>
                <a:gd name="connsiteX9" fmla="*/ 86773 w 311562"/>
                <a:gd name="connsiteY9" fmla="*/ 206121 h 326802"/>
                <a:gd name="connsiteX10" fmla="*/ 117062 w 311562"/>
                <a:gd name="connsiteY10" fmla="*/ 206121 h 326802"/>
                <a:gd name="connsiteX11" fmla="*/ 256413 w 311562"/>
                <a:gd name="connsiteY11" fmla="*/ 326803 h 326802"/>
                <a:gd name="connsiteX12" fmla="*/ 308896 w 311562"/>
                <a:gd name="connsiteY12" fmla="*/ 316040 h 326802"/>
                <a:gd name="connsiteX13" fmla="*/ 311563 w 311562"/>
                <a:gd name="connsiteY13" fmla="*/ 262128 h 326802"/>
                <a:gd name="connsiteX14" fmla="*/ 275844 w 311562"/>
                <a:gd name="connsiteY14" fmla="*/ 269558 h 326802"/>
                <a:gd name="connsiteX15" fmla="*/ 196501 w 311562"/>
                <a:gd name="connsiteY15" fmla="*/ 204883 h 326802"/>
                <a:gd name="connsiteX16" fmla="*/ 303466 w 311562"/>
                <a:gd name="connsiteY16" fmla="*/ 90297 h 326802"/>
                <a:gd name="connsiteX17" fmla="*/ 195072 w 311562"/>
                <a:gd name="connsiteY17" fmla="*/ 0 h 326802"/>
                <a:gd name="connsiteX18" fmla="*/ 57150 w 311562"/>
                <a:gd name="connsiteY18" fmla="*/ 0 h 326802"/>
                <a:gd name="connsiteX19" fmla="*/ 0 w 311562"/>
                <a:gd name="connsiteY19" fmla="*/ 322136 h 3268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311562" h="326802">
                  <a:moveTo>
                    <a:pt x="191071" y="57817"/>
                  </a:moveTo>
                  <a:lnTo>
                    <a:pt x="191071" y="57817"/>
                  </a:lnTo>
                  <a:cubicBezTo>
                    <a:pt x="216027" y="57817"/>
                    <a:pt x="232791" y="71247"/>
                    <a:pt x="232791" y="96203"/>
                  </a:cubicBezTo>
                  <a:cubicBezTo>
                    <a:pt x="232791" y="131921"/>
                    <a:pt x="206597" y="154115"/>
                    <a:pt x="174212" y="154115"/>
                  </a:cubicBezTo>
                  <a:lnTo>
                    <a:pt x="95536" y="154115"/>
                  </a:lnTo>
                  <a:lnTo>
                    <a:pt x="112300" y="57722"/>
                  </a:lnTo>
                  <a:lnTo>
                    <a:pt x="191071" y="57722"/>
                  </a:lnTo>
                  <a:close/>
                  <a:moveTo>
                    <a:pt x="0" y="322040"/>
                  </a:moveTo>
                  <a:lnTo>
                    <a:pt x="66580" y="322040"/>
                  </a:lnTo>
                  <a:lnTo>
                    <a:pt x="86773" y="206121"/>
                  </a:lnTo>
                  <a:lnTo>
                    <a:pt x="117062" y="206121"/>
                  </a:lnTo>
                  <a:cubicBezTo>
                    <a:pt x="150686" y="235744"/>
                    <a:pt x="185642" y="326803"/>
                    <a:pt x="256413" y="326803"/>
                  </a:cubicBezTo>
                  <a:cubicBezTo>
                    <a:pt x="276606" y="326803"/>
                    <a:pt x="295465" y="322802"/>
                    <a:pt x="308896" y="316040"/>
                  </a:cubicBezTo>
                  <a:lnTo>
                    <a:pt x="311563" y="262128"/>
                  </a:lnTo>
                  <a:cubicBezTo>
                    <a:pt x="300799" y="266891"/>
                    <a:pt x="286036" y="269558"/>
                    <a:pt x="275844" y="269558"/>
                  </a:cubicBezTo>
                  <a:cubicBezTo>
                    <a:pt x="244221" y="269558"/>
                    <a:pt x="220027" y="233839"/>
                    <a:pt x="196501" y="204883"/>
                  </a:cubicBezTo>
                  <a:cubicBezTo>
                    <a:pt x="254317" y="197453"/>
                    <a:pt x="303466" y="159068"/>
                    <a:pt x="303466" y="90297"/>
                  </a:cubicBezTo>
                  <a:cubicBezTo>
                    <a:pt x="303466" y="26289"/>
                    <a:pt x="250317" y="0"/>
                    <a:pt x="195072" y="0"/>
                  </a:cubicBezTo>
                  <a:lnTo>
                    <a:pt x="57150" y="0"/>
                  </a:lnTo>
                  <a:lnTo>
                    <a:pt x="0" y="322136"/>
                  </a:lnTo>
                  <a:close/>
                </a:path>
              </a:pathLst>
            </a:custGeom>
            <a:solidFill>
              <a:srgbClr val="143144"/>
            </a:solidFill>
            <a:ln w="9525" cap="flat">
              <a:noFill/>
              <a:prstDash val="solid"/>
              <a:miter/>
            </a:ln>
          </p:spPr>
          <p:txBody>
            <a:bodyPr rtlCol="0" anchor="ctr"/>
            <a:lstStyle/>
            <a:p>
              <a:endParaRPr lang="en-NZ"/>
            </a:p>
          </p:txBody>
        </p:sp>
        <p:sp>
          <p:nvSpPr>
            <p:cNvPr id="51" name="Freeform: Shape 50">
              <a:extLst>
                <a:ext uri="{FF2B5EF4-FFF2-40B4-BE49-F238E27FC236}">
                  <a16:creationId xmlns:a16="http://schemas.microsoft.com/office/drawing/2014/main" id="{2029DE52-0CE2-422A-A38B-9AC7431AFE4C}"/>
                </a:ext>
              </a:extLst>
            </p:cNvPr>
            <p:cNvSpPr>
              <a:spLocks/>
            </p:cNvSpPr>
            <p:nvPr/>
          </p:nvSpPr>
          <p:spPr>
            <a:xfrm>
              <a:off x="1681461" y="762169"/>
              <a:ext cx="88201" cy="121348"/>
            </a:xfrm>
            <a:custGeom>
              <a:avLst/>
              <a:gdLst>
                <a:gd name="connsiteX0" fmla="*/ 45148 w 88201"/>
                <a:gd name="connsiteY0" fmla="*/ 19622 h 121348"/>
                <a:gd name="connsiteX1" fmla="*/ 45148 w 88201"/>
                <a:gd name="connsiteY1" fmla="*/ 19622 h 121348"/>
                <a:gd name="connsiteX2" fmla="*/ 64579 w 88201"/>
                <a:gd name="connsiteY2" fmla="*/ 43910 h 121348"/>
                <a:gd name="connsiteX3" fmla="*/ 45148 w 88201"/>
                <a:gd name="connsiteY3" fmla="*/ 67532 h 121348"/>
                <a:gd name="connsiteX4" fmla="*/ 22860 w 88201"/>
                <a:gd name="connsiteY4" fmla="*/ 67532 h 121348"/>
                <a:gd name="connsiteX5" fmla="*/ 22860 w 88201"/>
                <a:gd name="connsiteY5" fmla="*/ 19717 h 121348"/>
                <a:gd name="connsiteX6" fmla="*/ 45148 w 88201"/>
                <a:gd name="connsiteY6" fmla="*/ 19717 h 121348"/>
                <a:gd name="connsiteX7" fmla="*/ 0 w 88201"/>
                <a:gd name="connsiteY7" fmla="*/ 121349 h 121348"/>
                <a:gd name="connsiteX8" fmla="*/ 22860 w 88201"/>
                <a:gd name="connsiteY8" fmla="*/ 121349 h 121348"/>
                <a:gd name="connsiteX9" fmla="*/ 22860 w 88201"/>
                <a:gd name="connsiteY9" fmla="*/ 87630 h 121348"/>
                <a:gd name="connsiteX10" fmla="*/ 50482 w 88201"/>
                <a:gd name="connsiteY10" fmla="*/ 87630 h 121348"/>
                <a:gd name="connsiteX11" fmla="*/ 88201 w 88201"/>
                <a:gd name="connsiteY11" fmla="*/ 43815 h 121348"/>
                <a:gd name="connsiteX12" fmla="*/ 50482 w 88201"/>
                <a:gd name="connsiteY12" fmla="*/ 0 h 121348"/>
                <a:gd name="connsiteX13" fmla="*/ 0 w 88201"/>
                <a:gd name="connsiteY13" fmla="*/ 0 h 121348"/>
                <a:gd name="connsiteX14" fmla="*/ 0 w 88201"/>
                <a:gd name="connsiteY14" fmla="*/ 121349 h 1213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88201" h="121348">
                  <a:moveTo>
                    <a:pt x="45148" y="19622"/>
                  </a:moveTo>
                  <a:lnTo>
                    <a:pt x="45148" y="19622"/>
                  </a:lnTo>
                  <a:cubicBezTo>
                    <a:pt x="55912" y="19622"/>
                    <a:pt x="64579" y="28384"/>
                    <a:pt x="64579" y="43910"/>
                  </a:cubicBezTo>
                  <a:cubicBezTo>
                    <a:pt x="64579" y="59436"/>
                    <a:pt x="55912" y="67532"/>
                    <a:pt x="45148" y="67532"/>
                  </a:cubicBezTo>
                  <a:lnTo>
                    <a:pt x="22860" y="67532"/>
                  </a:lnTo>
                  <a:lnTo>
                    <a:pt x="22860" y="19717"/>
                  </a:lnTo>
                  <a:lnTo>
                    <a:pt x="45148" y="19717"/>
                  </a:lnTo>
                  <a:close/>
                  <a:moveTo>
                    <a:pt x="0" y="121349"/>
                  </a:moveTo>
                  <a:lnTo>
                    <a:pt x="22860" y="121349"/>
                  </a:lnTo>
                  <a:lnTo>
                    <a:pt x="22860" y="87630"/>
                  </a:lnTo>
                  <a:lnTo>
                    <a:pt x="50482" y="87630"/>
                  </a:lnTo>
                  <a:cubicBezTo>
                    <a:pt x="70675" y="87630"/>
                    <a:pt x="88201" y="70771"/>
                    <a:pt x="88201" y="43815"/>
                  </a:cubicBezTo>
                  <a:cubicBezTo>
                    <a:pt x="88201" y="13526"/>
                    <a:pt x="70675" y="0"/>
                    <a:pt x="50482" y="0"/>
                  </a:cubicBezTo>
                  <a:lnTo>
                    <a:pt x="0" y="0"/>
                  </a:lnTo>
                  <a:lnTo>
                    <a:pt x="0" y="121349"/>
                  </a:lnTo>
                  <a:close/>
                </a:path>
              </a:pathLst>
            </a:custGeom>
            <a:solidFill>
              <a:srgbClr val="143144"/>
            </a:solidFill>
            <a:ln w="9525" cap="flat">
              <a:noFill/>
              <a:prstDash val="solid"/>
              <a:miter/>
            </a:ln>
          </p:spPr>
          <p:txBody>
            <a:bodyPr rtlCol="0" anchor="ctr"/>
            <a:lstStyle/>
            <a:p>
              <a:endParaRPr lang="en-NZ"/>
            </a:p>
          </p:txBody>
        </p:sp>
        <p:sp>
          <p:nvSpPr>
            <p:cNvPr id="52" name="Freeform: Shape 51">
              <a:extLst>
                <a:ext uri="{FF2B5EF4-FFF2-40B4-BE49-F238E27FC236}">
                  <a16:creationId xmlns:a16="http://schemas.microsoft.com/office/drawing/2014/main" id="{57948403-94A8-40E3-907C-8BA56925DEA3}"/>
                </a:ext>
              </a:extLst>
            </p:cNvPr>
            <p:cNvSpPr>
              <a:spLocks/>
            </p:cNvSpPr>
            <p:nvPr/>
          </p:nvSpPr>
          <p:spPr>
            <a:xfrm>
              <a:off x="1787760" y="788648"/>
              <a:ext cx="57340" cy="95059"/>
            </a:xfrm>
            <a:custGeom>
              <a:avLst/>
              <a:gdLst>
                <a:gd name="connsiteX0" fmla="*/ 22289 w 57340"/>
                <a:gd name="connsiteY0" fmla="*/ 94964 h 95059"/>
                <a:gd name="connsiteX1" fmla="*/ 22289 w 57340"/>
                <a:gd name="connsiteY1" fmla="*/ 94964 h 95059"/>
                <a:gd name="connsiteX2" fmla="*/ 22289 w 57340"/>
                <a:gd name="connsiteY2" fmla="*/ 38386 h 95059"/>
                <a:gd name="connsiteX3" fmla="*/ 41148 w 57340"/>
                <a:gd name="connsiteY3" fmla="*/ 20860 h 95059"/>
                <a:gd name="connsiteX4" fmla="*/ 53912 w 57340"/>
                <a:gd name="connsiteY4" fmla="*/ 24860 h 95059"/>
                <a:gd name="connsiteX5" fmla="*/ 57341 w 57340"/>
                <a:gd name="connsiteY5" fmla="*/ 4000 h 95059"/>
                <a:gd name="connsiteX6" fmla="*/ 43148 w 57340"/>
                <a:gd name="connsiteY6" fmla="*/ 0 h 95059"/>
                <a:gd name="connsiteX7" fmla="*/ 22289 w 57340"/>
                <a:gd name="connsiteY7" fmla="*/ 13525 h 95059"/>
                <a:gd name="connsiteX8" fmla="*/ 22289 w 57340"/>
                <a:gd name="connsiteY8" fmla="*/ 1429 h 95059"/>
                <a:gd name="connsiteX9" fmla="*/ 0 w 57340"/>
                <a:gd name="connsiteY9" fmla="*/ 1429 h 95059"/>
                <a:gd name="connsiteX10" fmla="*/ 0 w 57340"/>
                <a:gd name="connsiteY10" fmla="*/ 95059 h 95059"/>
                <a:gd name="connsiteX11" fmla="*/ 22289 w 57340"/>
                <a:gd name="connsiteY11" fmla="*/ 95059 h 95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7340" h="95059">
                  <a:moveTo>
                    <a:pt x="22289" y="94964"/>
                  </a:moveTo>
                  <a:lnTo>
                    <a:pt x="22289" y="94964"/>
                  </a:lnTo>
                  <a:lnTo>
                    <a:pt x="22289" y="38386"/>
                  </a:lnTo>
                  <a:cubicBezTo>
                    <a:pt x="25622" y="27622"/>
                    <a:pt x="31718" y="20860"/>
                    <a:pt x="41148" y="20860"/>
                  </a:cubicBezTo>
                  <a:cubicBezTo>
                    <a:pt x="45149" y="20860"/>
                    <a:pt x="50578" y="22860"/>
                    <a:pt x="53912" y="24860"/>
                  </a:cubicBezTo>
                  <a:lnTo>
                    <a:pt x="57341" y="4000"/>
                  </a:lnTo>
                  <a:cubicBezTo>
                    <a:pt x="53912" y="1333"/>
                    <a:pt x="48578" y="0"/>
                    <a:pt x="43148" y="0"/>
                  </a:cubicBezTo>
                  <a:cubicBezTo>
                    <a:pt x="33052" y="0"/>
                    <a:pt x="26956" y="4000"/>
                    <a:pt x="22289" y="13525"/>
                  </a:cubicBezTo>
                  <a:lnTo>
                    <a:pt x="22289" y="1429"/>
                  </a:lnTo>
                  <a:lnTo>
                    <a:pt x="0" y="1429"/>
                  </a:lnTo>
                  <a:lnTo>
                    <a:pt x="0" y="95059"/>
                  </a:lnTo>
                  <a:lnTo>
                    <a:pt x="22289" y="95059"/>
                  </a:lnTo>
                  <a:close/>
                </a:path>
              </a:pathLst>
            </a:custGeom>
            <a:solidFill>
              <a:srgbClr val="143144"/>
            </a:solidFill>
            <a:ln w="9525" cap="flat">
              <a:noFill/>
              <a:prstDash val="solid"/>
              <a:miter/>
            </a:ln>
          </p:spPr>
          <p:txBody>
            <a:bodyPr rtlCol="0" anchor="ctr"/>
            <a:lstStyle/>
            <a:p>
              <a:endParaRPr lang="en-NZ"/>
            </a:p>
          </p:txBody>
        </p:sp>
        <p:sp>
          <p:nvSpPr>
            <p:cNvPr id="53" name="Freeform: Shape 52">
              <a:extLst>
                <a:ext uri="{FF2B5EF4-FFF2-40B4-BE49-F238E27FC236}">
                  <a16:creationId xmlns:a16="http://schemas.microsoft.com/office/drawing/2014/main" id="{EF35BF2F-8CFA-4903-8077-4C20644831A2}"/>
                </a:ext>
              </a:extLst>
            </p:cNvPr>
            <p:cNvSpPr>
              <a:spLocks/>
            </p:cNvSpPr>
            <p:nvPr/>
          </p:nvSpPr>
          <p:spPr>
            <a:xfrm>
              <a:off x="1855769" y="787791"/>
              <a:ext cx="85439" cy="98488"/>
            </a:xfrm>
            <a:custGeom>
              <a:avLst/>
              <a:gdLst>
                <a:gd name="connsiteX0" fmla="*/ 22289 w 85439"/>
                <a:gd name="connsiteY0" fmla="*/ 49244 h 98488"/>
                <a:gd name="connsiteX1" fmla="*/ 22289 w 85439"/>
                <a:gd name="connsiteY1" fmla="*/ 49244 h 98488"/>
                <a:gd name="connsiteX2" fmla="*/ 42482 w 85439"/>
                <a:gd name="connsiteY2" fmla="*/ 20955 h 98488"/>
                <a:gd name="connsiteX3" fmla="*/ 63341 w 85439"/>
                <a:gd name="connsiteY3" fmla="*/ 49244 h 98488"/>
                <a:gd name="connsiteX4" fmla="*/ 42482 w 85439"/>
                <a:gd name="connsiteY4" fmla="*/ 77533 h 98488"/>
                <a:gd name="connsiteX5" fmla="*/ 22289 w 85439"/>
                <a:gd name="connsiteY5" fmla="*/ 49244 h 98488"/>
                <a:gd name="connsiteX6" fmla="*/ 0 w 85439"/>
                <a:gd name="connsiteY6" fmla="*/ 49244 h 98488"/>
                <a:gd name="connsiteX7" fmla="*/ 0 w 85439"/>
                <a:gd name="connsiteY7" fmla="*/ 49244 h 98488"/>
                <a:gd name="connsiteX8" fmla="*/ 42386 w 85439"/>
                <a:gd name="connsiteY8" fmla="*/ 98489 h 98488"/>
                <a:gd name="connsiteX9" fmla="*/ 85439 w 85439"/>
                <a:gd name="connsiteY9" fmla="*/ 49244 h 98488"/>
                <a:gd name="connsiteX10" fmla="*/ 42386 w 85439"/>
                <a:gd name="connsiteY10" fmla="*/ 0 h 98488"/>
                <a:gd name="connsiteX11" fmla="*/ 0 w 85439"/>
                <a:gd name="connsiteY11" fmla="*/ 49244 h 984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5439" h="98488">
                  <a:moveTo>
                    <a:pt x="22289" y="49244"/>
                  </a:moveTo>
                  <a:lnTo>
                    <a:pt x="22289" y="49244"/>
                  </a:lnTo>
                  <a:cubicBezTo>
                    <a:pt x="22289" y="30385"/>
                    <a:pt x="30385" y="20955"/>
                    <a:pt x="42482" y="20955"/>
                  </a:cubicBezTo>
                  <a:cubicBezTo>
                    <a:pt x="55245" y="20955"/>
                    <a:pt x="63341" y="30385"/>
                    <a:pt x="63341" y="49244"/>
                  </a:cubicBezTo>
                  <a:cubicBezTo>
                    <a:pt x="63341" y="68104"/>
                    <a:pt x="55245" y="77533"/>
                    <a:pt x="42482" y="77533"/>
                  </a:cubicBezTo>
                  <a:cubicBezTo>
                    <a:pt x="29718" y="77533"/>
                    <a:pt x="22289" y="68104"/>
                    <a:pt x="22289" y="49244"/>
                  </a:cubicBezTo>
                  <a:moveTo>
                    <a:pt x="0" y="49244"/>
                  </a:moveTo>
                  <a:lnTo>
                    <a:pt x="0" y="49244"/>
                  </a:lnTo>
                  <a:cubicBezTo>
                    <a:pt x="0" y="80296"/>
                    <a:pt x="16859" y="98489"/>
                    <a:pt x="42386" y="98489"/>
                  </a:cubicBezTo>
                  <a:cubicBezTo>
                    <a:pt x="67913" y="98489"/>
                    <a:pt x="85439" y="80296"/>
                    <a:pt x="85439" y="49244"/>
                  </a:cubicBezTo>
                  <a:cubicBezTo>
                    <a:pt x="85439" y="18193"/>
                    <a:pt x="68580" y="0"/>
                    <a:pt x="42386" y="0"/>
                  </a:cubicBezTo>
                  <a:cubicBezTo>
                    <a:pt x="16193" y="0"/>
                    <a:pt x="0" y="18193"/>
                    <a:pt x="0" y="49244"/>
                  </a:cubicBezTo>
                </a:path>
              </a:pathLst>
            </a:custGeom>
            <a:solidFill>
              <a:srgbClr val="143144"/>
            </a:solidFill>
            <a:ln w="9525" cap="flat">
              <a:noFill/>
              <a:prstDash val="solid"/>
              <a:miter/>
            </a:ln>
          </p:spPr>
          <p:txBody>
            <a:bodyPr rtlCol="0" anchor="ctr"/>
            <a:lstStyle/>
            <a:p>
              <a:endParaRPr lang="en-NZ"/>
            </a:p>
          </p:txBody>
        </p:sp>
        <p:sp>
          <p:nvSpPr>
            <p:cNvPr id="54" name="Freeform: Shape 53">
              <a:extLst>
                <a:ext uri="{FF2B5EF4-FFF2-40B4-BE49-F238E27FC236}">
                  <a16:creationId xmlns:a16="http://schemas.microsoft.com/office/drawing/2014/main" id="{A9F80A14-40CD-412D-BF55-637AE062424A}"/>
                </a:ext>
              </a:extLst>
            </p:cNvPr>
            <p:cNvSpPr>
              <a:spLocks/>
            </p:cNvSpPr>
            <p:nvPr/>
          </p:nvSpPr>
          <p:spPr>
            <a:xfrm>
              <a:off x="1953972" y="766264"/>
              <a:ext cx="68579" cy="119253"/>
            </a:xfrm>
            <a:custGeom>
              <a:avLst/>
              <a:gdLst>
                <a:gd name="connsiteX0" fmla="*/ 36385 w 68579"/>
                <a:gd name="connsiteY0" fmla="*/ 41815 h 119253"/>
                <a:gd name="connsiteX1" fmla="*/ 64675 w 68579"/>
                <a:gd name="connsiteY1" fmla="*/ 41815 h 119253"/>
                <a:gd name="connsiteX2" fmla="*/ 64675 w 68579"/>
                <a:gd name="connsiteY2" fmla="*/ 23622 h 119253"/>
                <a:gd name="connsiteX3" fmla="*/ 36385 w 68579"/>
                <a:gd name="connsiteY3" fmla="*/ 23622 h 119253"/>
                <a:gd name="connsiteX4" fmla="*/ 36385 w 68579"/>
                <a:gd name="connsiteY4" fmla="*/ 0 h 119253"/>
                <a:gd name="connsiteX5" fmla="*/ 17526 w 68579"/>
                <a:gd name="connsiteY5" fmla="*/ 0 h 119253"/>
                <a:gd name="connsiteX6" fmla="*/ 15526 w 68579"/>
                <a:gd name="connsiteY6" fmla="*/ 23622 h 119253"/>
                <a:gd name="connsiteX7" fmla="*/ 0 w 68579"/>
                <a:gd name="connsiteY7" fmla="*/ 23622 h 119253"/>
                <a:gd name="connsiteX8" fmla="*/ 0 w 68579"/>
                <a:gd name="connsiteY8" fmla="*/ 41815 h 119253"/>
                <a:gd name="connsiteX9" fmla="*/ 14192 w 68579"/>
                <a:gd name="connsiteY9" fmla="*/ 41815 h 119253"/>
                <a:gd name="connsiteX10" fmla="*/ 14192 w 68579"/>
                <a:gd name="connsiteY10" fmla="*/ 89630 h 119253"/>
                <a:gd name="connsiteX11" fmla="*/ 41719 w 68579"/>
                <a:gd name="connsiteY11" fmla="*/ 119253 h 119253"/>
                <a:gd name="connsiteX12" fmla="*/ 68580 w 68579"/>
                <a:gd name="connsiteY12" fmla="*/ 111824 h 119253"/>
                <a:gd name="connsiteX13" fmla="*/ 63246 w 68579"/>
                <a:gd name="connsiteY13" fmla="*/ 93631 h 119253"/>
                <a:gd name="connsiteX14" fmla="*/ 47149 w 68579"/>
                <a:gd name="connsiteY14" fmla="*/ 99727 h 119253"/>
                <a:gd name="connsiteX15" fmla="*/ 36385 w 68579"/>
                <a:gd name="connsiteY15" fmla="*/ 86963 h 119253"/>
                <a:gd name="connsiteX16" fmla="*/ 36385 w 68579"/>
                <a:gd name="connsiteY16" fmla="*/ 41815 h 1192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68579" h="119253">
                  <a:moveTo>
                    <a:pt x="36385" y="41815"/>
                  </a:moveTo>
                  <a:lnTo>
                    <a:pt x="64675" y="41815"/>
                  </a:lnTo>
                  <a:lnTo>
                    <a:pt x="64675" y="23622"/>
                  </a:lnTo>
                  <a:lnTo>
                    <a:pt x="36385" y="23622"/>
                  </a:lnTo>
                  <a:lnTo>
                    <a:pt x="36385" y="0"/>
                  </a:lnTo>
                  <a:lnTo>
                    <a:pt x="17526" y="0"/>
                  </a:lnTo>
                  <a:lnTo>
                    <a:pt x="15526" y="23622"/>
                  </a:lnTo>
                  <a:lnTo>
                    <a:pt x="0" y="23622"/>
                  </a:lnTo>
                  <a:lnTo>
                    <a:pt x="0" y="41815"/>
                  </a:lnTo>
                  <a:lnTo>
                    <a:pt x="14192" y="41815"/>
                  </a:lnTo>
                  <a:lnTo>
                    <a:pt x="14192" y="89630"/>
                  </a:lnTo>
                  <a:cubicBezTo>
                    <a:pt x="14192" y="110490"/>
                    <a:pt x="25622" y="119253"/>
                    <a:pt x="41719" y="119253"/>
                  </a:cubicBezTo>
                  <a:cubicBezTo>
                    <a:pt x="53816" y="119253"/>
                    <a:pt x="61246" y="115919"/>
                    <a:pt x="68580" y="111824"/>
                  </a:cubicBezTo>
                  <a:lnTo>
                    <a:pt x="63246" y="93631"/>
                  </a:lnTo>
                  <a:cubicBezTo>
                    <a:pt x="58579" y="96965"/>
                    <a:pt x="52483" y="99727"/>
                    <a:pt x="47149" y="99727"/>
                  </a:cubicBezTo>
                  <a:cubicBezTo>
                    <a:pt x="39814" y="99727"/>
                    <a:pt x="36385" y="95726"/>
                    <a:pt x="36385" y="86963"/>
                  </a:cubicBezTo>
                  <a:lnTo>
                    <a:pt x="36385" y="41815"/>
                  </a:lnTo>
                  <a:close/>
                </a:path>
              </a:pathLst>
            </a:custGeom>
            <a:solidFill>
              <a:srgbClr val="143144"/>
            </a:solidFill>
            <a:ln w="9525" cap="flat">
              <a:noFill/>
              <a:prstDash val="solid"/>
              <a:miter/>
            </a:ln>
          </p:spPr>
          <p:txBody>
            <a:bodyPr rtlCol="0" anchor="ctr"/>
            <a:lstStyle/>
            <a:p>
              <a:endParaRPr lang="en-NZ"/>
            </a:p>
          </p:txBody>
        </p:sp>
        <p:sp>
          <p:nvSpPr>
            <p:cNvPr id="55" name="Freeform: Shape 54">
              <a:extLst>
                <a:ext uri="{FF2B5EF4-FFF2-40B4-BE49-F238E27FC236}">
                  <a16:creationId xmlns:a16="http://schemas.microsoft.com/office/drawing/2014/main" id="{366CCDC7-6ED4-4001-B3A3-C1CE229B9ED0}"/>
                </a:ext>
              </a:extLst>
            </p:cNvPr>
            <p:cNvSpPr>
              <a:spLocks/>
            </p:cNvSpPr>
            <p:nvPr/>
          </p:nvSpPr>
          <p:spPr>
            <a:xfrm>
              <a:off x="2034077" y="787886"/>
              <a:ext cx="78009" cy="98393"/>
            </a:xfrm>
            <a:custGeom>
              <a:avLst/>
              <a:gdLst>
                <a:gd name="connsiteX0" fmla="*/ 23527 w 78009"/>
                <a:gd name="connsiteY0" fmla="*/ 39052 h 98393"/>
                <a:gd name="connsiteX1" fmla="*/ 23527 w 78009"/>
                <a:gd name="connsiteY1" fmla="*/ 39052 h 98393"/>
                <a:gd name="connsiteX2" fmla="*/ 41720 w 78009"/>
                <a:gd name="connsiteY2" fmla="*/ 18859 h 98393"/>
                <a:gd name="connsiteX3" fmla="*/ 57150 w 78009"/>
                <a:gd name="connsiteY3" fmla="*/ 34385 h 98393"/>
                <a:gd name="connsiteX4" fmla="*/ 56483 w 78009"/>
                <a:gd name="connsiteY4" fmla="*/ 39052 h 98393"/>
                <a:gd name="connsiteX5" fmla="*/ 23432 w 78009"/>
                <a:gd name="connsiteY5" fmla="*/ 39052 h 98393"/>
                <a:gd name="connsiteX6" fmla="*/ 75343 w 78009"/>
                <a:gd name="connsiteY6" fmla="*/ 56578 h 98393"/>
                <a:gd name="connsiteX7" fmla="*/ 75343 w 78009"/>
                <a:gd name="connsiteY7" fmla="*/ 56578 h 98393"/>
                <a:gd name="connsiteX8" fmla="*/ 78010 w 78009"/>
                <a:gd name="connsiteY8" fmla="*/ 37052 h 98393"/>
                <a:gd name="connsiteX9" fmla="*/ 41720 w 78009"/>
                <a:gd name="connsiteY9" fmla="*/ 0 h 98393"/>
                <a:gd name="connsiteX10" fmla="*/ 0 w 78009"/>
                <a:gd name="connsiteY10" fmla="*/ 49149 h 98393"/>
                <a:gd name="connsiteX11" fmla="*/ 41720 w 78009"/>
                <a:gd name="connsiteY11" fmla="*/ 98393 h 98393"/>
                <a:gd name="connsiteX12" fmla="*/ 76676 w 78009"/>
                <a:gd name="connsiteY12" fmla="*/ 86963 h 98393"/>
                <a:gd name="connsiteX13" fmla="*/ 68580 w 78009"/>
                <a:gd name="connsiteY13" fmla="*/ 70104 h 98393"/>
                <a:gd name="connsiteX14" fmla="*/ 45720 w 78009"/>
                <a:gd name="connsiteY14" fmla="*/ 78867 h 98393"/>
                <a:gd name="connsiteX15" fmla="*/ 22098 w 78009"/>
                <a:gd name="connsiteY15" fmla="*/ 56578 h 98393"/>
                <a:gd name="connsiteX16" fmla="*/ 75248 w 78009"/>
                <a:gd name="connsiteY16" fmla="*/ 56578 h 98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78009" h="98393">
                  <a:moveTo>
                    <a:pt x="23527" y="39052"/>
                  </a:moveTo>
                  <a:lnTo>
                    <a:pt x="23527" y="39052"/>
                  </a:lnTo>
                  <a:cubicBezTo>
                    <a:pt x="24289" y="26956"/>
                    <a:pt x="30956" y="18859"/>
                    <a:pt x="41720" y="18859"/>
                  </a:cubicBezTo>
                  <a:cubicBezTo>
                    <a:pt x="51149" y="18859"/>
                    <a:pt x="57150" y="24289"/>
                    <a:pt x="57150" y="34385"/>
                  </a:cubicBezTo>
                  <a:cubicBezTo>
                    <a:pt x="57150" y="35719"/>
                    <a:pt x="57150" y="37052"/>
                    <a:pt x="56483" y="39052"/>
                  </a:cubicBezTo>
                  <a:lnTo>
                    <a:pt x="23432" y="39052"/>
                  </a:lnTo>
                  <a:close/>
                  <a:moveTo>
                    <a:pt x="75343" y="56578"/>
                  </a:moveTo>
                  <a:lnTo>
                    <a:pt x="75343" y="56578"/>
                  </a:lnTo>
                  <a:cubicBezTo>
                    <a:pt x="76676" y="50482"/>
                    <a:pt x="78010" y="43815"/>
                    <a:pt x="78010" y="37052"/>
                  </a:cubicBezTo>
                  <a:cubicBezTo>
                    <a:pt x="78010" y="16859"/>
                    <a:pt x="67246" y="0"/>
                    <a:pt x="41720" y="0"/>
                  </a:cubicBezTo>
                  <a:cubicBezTo>
                    <a:pt x="16193" y="0"/>
                    <a:pt x="0" y="20860"/>
                    <a:pt x="0" y="49149"/>
                  </a:cubicBezTo>
                  <a:cubicBezTo>
                    <a:pt x="0" y="77438"/>
                    <a:pt x="13430" y="98393"/>
                    <a:pt x="41720" y="98393"/>
                  </a:cubicBezTo>
                  <a:cubicBezTo>
                    <a:pt x="57150" y="98393"/>
                    <a:pt x="68675" y="94393"/>
                    <a:pt x="76676" y="86963"/>
                  </a:cubicBezTo>
                  <a:lnTo>
                    <a:pt x="68580" y="70104"/>
                  </a:lnTo>
                  <a:cubicBezTo>
                    <a:pt x="62484" y="74771"/>
                    <a:pt x="55150" y="78867"/>
                    <a:pt x="45720" y="78867"/>
                  </a:cubicBezTo>
                  <a:cubicBezTo>
                    <a:pt x="29623" y="78867"/>
                    <a:pt x="22860" y="70104"/>
                    <a:pt x="22098" y="56578"/>
                  </a:cubicBezTo>
                  <a:lnTo>
                    <a:pt x="75248" y="56578"/>
                  </a:lnTo>
                  <a:close/>
                </a:path>
              </a:pathLst>
            </a:custGeom>
            <a:solidFill>
              <a:srgbClr val="143144"/>
            </a:solidFill>
            <a:ln w="9525" cap="flat">
              <a:noFill/>
              <a:prstDash val="solid"/>
              <a:miter/>
            </a:ln>
          </p:spPr>
          <p:txBody>
            <a:bodyPr rtlCol="0" anchor="ctr"/>
            <a:lstStyle/>
            <a:p>
              <a:endParaRPr lang="en-NZ"/>
            </a:p>
          </p:txBody>
        </p:sp>
        <p:sp>
          <p:nvSpPr>
            <p:cNvPr id="56" name="Freeform: Shape 55">
              <a:extLst>
                <a:ext uri="{FF2B5EF4-FFF2-40B4-BE49-F238E27FC236}">
                  <a16:creationId xmlns:a16="http://schemas.microsoft.com/office/drawing/2014/main" id="{BDB1CAA7-C3F9-4867-9F2A-D0E91A7295E6}"/>
                </a:ext>
              </a:extLst>
            </p:cNvPr>
            <p:cNvSpPr>
              <a:spLocks/>
            </p:cNvSpPr>
            <p:nvPr/>
          </p:nvSpPr>
          <p:spPr>
            <a:xfrm>
              <a:off x="2127517" y="787886"/>
              <a:ext cx="76104" cy="98488"/>
            </a:xfrm>
            <a:custGeom>
              <a:avLst/>
              <a:gdLst>
                <a:gd name="connsiteX0" fmla="*/ 23051 w 76104"/>
                <a:gd name="connsiteY0" fmla="*/ 49149 h 98488"/>
                <a:gd name="connsiteX1" fmla="*/ 23051 w 76104"/>
                <a:gd name="connsiteY1" fmla="*/ 49149 h 98488"/>
                <a:gd name="connsiteX2" fmla="*/ 44577 w 76104"/>
                <a:gd name="connsiteY2" fmla="*/ 20193 h 98488"/>
                <a:gd name="connsiteX3" fmla="*/ 66104 w 76104"/>
                <a:gd name="connsiteY3" fmla="*/ 30290 h 98488"/>
                <a:gd name="connsiteX4" fmla="*/ 76105 w 76104"/>
                <a:gd name="connsiteY4" fmla="*/ 12764 h 98488"/>
                <a:gd name="connsiteX5" fmla="*/ 44482 w 76104"/>
                <a:gd name="connsiteY5" fmla="*/ 0 h 98488"/>
                <a:gd name="connsiteX6" fmla="*/ 0 w 76104"/>
                <a:gd name="connsiteY6" fmla="*/ 49244 h 98488"/>
                <a:gd name="connsiteX7" fmla="*/ 44482 w 76104"/>
                <a:gd name="connsiteY7" fmla="*/ 98489 h 98488"/>
                <a:gd name="connsiteX8" fmla="*/ 76105 w 76104"/>
                <a:gd name="connsiteY8" fmla="*/ 85058 h 98488"/>
                <a:gd name="connsiteX9" fmla="*/ 66104 w 76104"/>
                <a:gd name="connsiteY9" fmla="*/ 68199 h 98488"/>
                <a:gd name="connsiteX10" fmla="*/ 45244 w 76104"/>
                <a:gd name="connsiteY10" fmla="*/ 77629 h 98488"/>
                <a:gd name="connsiteX11" fmla="*/ 23051 w 76104"/>
                <a:gd name="connsiteY11" fmla="*/ 49340 h 984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76104" h="98488">
                  <a:moveTo>
                    <a:pt x="23051" y="49149"/>
                  </a:moveTo>
                  <a:lnTo>
                    <a:pt x="23051" y="49149"/>
                  </a:lnTo>
                  <a:cubicBezTo>
                    <a:pt x="23051" y="30290"/>
                    <a:pt x="32480" y="20193"/>
                    <a:pt x="44577" y="20193"/>
                  </a:cubicBezTo>
                  <a:cubicBezTo>
                    <a:pt x="54674" y="20193"/>
                    <a:pt x="60770" y="24955"/>
                    <a:pt x="66104" y="30290"/>
                  </a:cubicBezTo>
                  <a:lnTo>
                    <a:pt x="76105" y="12764"/>
                  </a:lnTo>
                  <a:cubicBezTo>
                    <a:pt x="68771" y="5334"/>
                    <a:pt x="58579" y="0"/>
                    <a:pt x="44482" y="0"/>
                  </a:cubicBezTo>
                  <a:cubicBezTo>
                    <a:pt x="18955" y="0"/>
                    <a:pt x="0" y="18193"/>
                    <a:pt x="0" y="49244"/>
                  </a:cubicBezTo>
                  <a:cubicBezTo>
                    <a:pt x="0" y="80296"/>
                    <a:pt x="18955" y="98489"/>
                    <a:pt x="44482" y="98489"/>
                  </a:cubicBezTo>
                  <a:cubicBezTo>
                    <a:pt x="58579" y="98489"/>
                    <a:pt x="68675" y="92393"/>
                    <a:pt x="76105" y="85058"/>
                  </a:cubicBezTo>
                  <a:lnTo>
                    <a:pt x="66104" y="68199"/>
                  </a:lnTo>
                  <a:cubicBezTo>
                    <a:pt x="60770" y="73628"/>
                    <a:pt x="54578" y="77629"/>
                    <a:pt x="45244" y="77629"/>
                  </a:cubicBezTo>
                  <a:cubicBezTo>
                    <a:pt x="32480" y="77629"/>
                    <a:pt x="23051" y="67532"/>
                    <a:pt x="23051" y="49340"/>
                  </a:cubicBezTo>
                </a:path>
              </a:pathLst>
            </a:custGeom>
            <a:solidFill>
              <a:srgbClr val="143144"/>
            </a:solidFill>
            <a:ln w="9525" cap="flat">
              <a:noFill/>
              <a:prstDash val="solid"/>
              <a:miter/>
            </a:ln>
          </p:spPr>
          <p:txBody>
            <a:bodyPr rtlCol="0" anchor="ctr"/>
            <a:lstStyle/>
            <a:p>
              <a:endParaRPr lang="en-NZ"/>
            </a:p>
          </p:txBody>
        </p:sp>
        <p:sp>
          <p:nvSpPr>
            <p:cNvPr id="57" name="Freeform: Shape 56">
              <a:extLst>
                <a:ext uri="{FF2B5EF4-FFF2-40B4-BE49-F238E27FC236}">
                  <a16:creationId xmlns:a16="http://schemas.microsoft.com/office/drawing/2014/main" id="{571607B8-5D66-4ED6-B826-B124530960E1}"/>
                </a:ext>
              </a:extLst>
            </p:cNvPr>
            <p:cNvSpPr>
              <a:spLocks/>
            </p:cNvSpPr>
            <p:nvPr/>
          </p:nvSpPr>
          <p:spPr>
            <a:xfrm>
              <a:off x="2215147" y="766264"/>
              <a:ext cx="68579" cy="119253"/>
            </a:xfrm>
            <a:custGeom>
              <a:avLst/>
              <a:gdLst>
                <a:gd name="connsiteX0" fmla="*/ 36290 w 68579"/>
                <a:gd name="connsiteY0" fmla="*/ 41815 h 119253"/>
                <a:gd name="connsiteX1" fmla="*/ 64579 w 68579"/>
                <a:gd name="connsiteY1" fmla="*/ 41815 h 119253"/>
                <a:gd name="connsiteX2" fmla="*/ 64579 w 68579"/>
                <a:gd name="connsiteY2" fmla="*/ 23622 h 119253"/>
                <a:gd name="connsiteX3" fmla="*/ 36290 w 68579"/>
                <a:gd name="connsiteY3" fmla="*/ 23622 h 119253"/>
                <a:gd name="connsiteX4" fmla="*/ 36290 w 68579"/>
                <a:gd name="connsiteY4" fmla="*/ 0 h 119253"/>
                <a:gd name="connsiteX5" fmla="*/ 17431 w 68579"/>
                <a:gd name="connsiteY5" fmla="*/ 0 h 119253"/>
                <a:gd name="connsiteX6" fmla="*/ 14764 w 68579"/>
                <a:gd name="connsiteY6" fmla="*/ 23622 h 119253"/>
                <a:gd name="connsiteX7" fmla="*/ 0 w 68579"/>
                <a:gd name="connsiteY7" fmla="*/ 23622 h 119253"/>
                <a:gd name="connsiteX8" fmla="*/ 0 w 68579"/>
                <a:gd name="connsiteY8" fmla="*/ 41815 h 119253"/>
                <a:gd name="connsiteX9" fmla="*/ 13430 w 68579"/>
                <a:gd name="connsiteY9" fmla="*/ 41815 h 119253"/>
                <a:gd name="connsiteX10" fmla="*/ 13430 w 68579"/>
                <a:gd name="connsiteY10" fmla="*/ 89630 h 119253"/>
                <a:gd name="connsiteX11" fmla="*/ 40957 w 68579"/>
                <a:gd name="connsiteY11" fmla="*/ 119253 h 119253"/>
                <a:gd name="connsiteX12" fmla="*/ 68580 w 68579"/>
                <a:gd name="connsiteY12" fmla="*/ 111824 h 119253"/>
                <a:gd name="connsiteX13" fmla="*/ 63246 w 68579"/>
                <a:gd name="connsiteY13" fmla="*/ 93631 h 119253"/>
                <a:gd name="connsiteX14" fmla="*/ 47149 w 68579"/>
                <a:gd name="connsiteY14" fmla="*/ 99727 h 119253"/>
                <a:gd name="connsiteX15" fmla="*/ 36385 w 68579"/>
                <a:gd name="connsiteY15" fmla="*/ 86963 h 119253"/>
                <a:gd name="connsiteX16" fmla="*/ 36385 w 68579"/>
                <a:gd name="connsiteY16" fmla="*/ 41815 h 1192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68579" h="119253">
                  <a:moveTo>
                    <a:pt x="36290" y="41815"/>
                  </a:moveTo>
                  <a:lnTo>
                    <a:pt x="64579" y="41815"/>
                  </a:lnTo>
                  <a:lnTo>
                    <a:pt x="64579" y="23622"/>
                  </a:lnTo>
                  <a:lnTo>
                    <a:pt x="36290" y="23622"/>
                  </a:lnTo>
                  <a:lnTo>
                    <a:pt x="36290" y="0"/>
                  </a:lnTo>
                  <a:lnTo>
                    <a:pt x="17431" y="0"/>
                  </a:lnTo>
                  <a:lnTo>
                    <a:pt x="14764" y="23622"/>
                  </a:lnTo>
                  <a:lnTo>
                    <a:pt x="0" y="23622"/>
                  </a:lnTo>
                  <a:lnTo>
                    <a:pt x="0" y="41815"/>
                  </a:lnTo>
                  <a:lnTo>
                    <a:pt x="13430" y="41815"/>
                  </a:lnTo>
                  <a:lnTo>
                    <a:pt x="13430" y="89630"/>
                  </a:lnTo>
                  <a:cubicBezTo>
                    <a:pt x="13430" y="110490"/>
                    <a:pt x="25527" y="119253"/>
                    <a:pt x="40957" y="119253"/>
                  </a:cubicBezTo>
                  <a:cubicBezTo>
                    <a:pt x="53054" y="119253"/>
                    <a:pt x="60484" y="115919"/>
                    <a:pt x="68580" y="111824"/>
                  </a:cubicBezTo>
                  <a:lnTo>
                    <a:pt x="63246" y="93631"/>
                  </a:lnTo>
                  <a:cubicBezTo>
                    <a:pt x="58483" y="96965"/>
                    <a:pt x="51721" y="99727"/>
                    <a:pt x="47149" y="99727"/>
                  </a:cubicBezTo>
                  <a:cubicBezTo>
                    <a:pt x="39719" y="99727"/>
                    <a:pt x="36385" y="95726"/>
                    <a:pt x="36385" y="86963"/>
                  </a:cubicBezTo>
                  <a:lnTo>
                    <a:pt x="36385" y="41815"/>
                  </a:lnTo>
                  <a:close/>
                </a:path>
              </a:pathLst>
            </a:custGeom>
            <a:solidFill>
              <a:srgbClr val="143144"/>
            </a:solidFill>
            <a:ln w="9525" cap="flat">
              <a:noFill/>
              <a:prstDash val="solid"/>
              <a:miter/>
            </a:ln>
          </p:spPr>
          <p:txBody>
            <a:bodyPr rtlCol="0" anchor="ctr"/>
            <a:lstStyle/>
            <a:p>
              <a:endParaRPr lang="en-NZ"/>
            </a:p>
          </p:txBody>
        </p:sp>
        <p:sp>
          <p:nvSpPr>
            <p:cNvPr id="58" name="Freeform: Shape 57">
              <a:extLst>
                <a:ext uri="{FF2B5EF4-FFF2-40B4-BE49-F238E27FC236}">
                  <a16:creationId xmlns:a16="http://schemas.microsoft.com/office/drawing/2014/main" id="{6D3D2737-C6EB-4851-954F-A9793ABE3146}"/>
                </a:ext>
              </a:extLst>
            </p:cNvPr>
            <p:cNvSpPr>
              <a:spLocks/>
            </p:cNvSpPr>
            <p:nvPr/>
          </p:nvSpPr>
          <p:spPr>
            <a:xfrm>
              <a:off x="2297824" y="752263"/>
              <a:ext cx="26289" cy="131349"/>
            </a:xfrm>
            <a:custGeom>
              <a:avLst/>
              <a:gdLst>
                <a:gd name="connsiteX0" fmla="*/ 24955 w 26289"/>
                <a:gd name="connsiteY0" fmla="*/ 131350 h 131349"/>
                <a:gd name="connsiteX1" fmla="*/ 24955 w 26289"/>
                <a:gd name="connsiteY1" fmla="*/ 131350 h 131349"/>
                <a:gd name="connsiteX2" fmla="*/ 24955 w 26289"/>
                <a:gd name="connsiteY2" fmla="*/ 37624 h 131349"/>
                <a:gd name="connsiteX3" fmla="*/ 2096 w 26289"/>
                <a:gd name="connsiteY3" fmla="*/ 37624 h 131349"/>
                <a:gd name="connsiteX4" fmla="*/ 2096 w 26289"/>
                <a:gd name="connsiteY4" fmla="*/ 131350 h 131349"/>
                <a:gd name="connsiteX5" fmla="*/ 24955 w 26289"/>
                <a:gd name="connsiteY5" fmla="*/ 131350 h 131349"/>
                <a:gd name="connsiteX6" fmla="*/ 0 w 26289"/>
                <a:gd name="connsiteY6" fmla="*/ 11430 h 131349"/>
                <a:gd name="connsiteX7" fmla="*/ 0 w 26289"/>
                <a:gd name="connsiteY7" fmla="*/ 11430 h 131349"/>
                <a:gd name="connsiteX8" fmla="*/ 13430 w 26289"/>
                <a:gd name="connsiteY8" fmla="*/ 22860 h 131349"/>
                <a:gd name="connsiteX9" fmla="*/ 26289 w 26289"/>
                <a:gd name="connsiteY9" fmla="*/ 11430 h 131349"/>
                <a:gd name="connsiteX10" fmla="*/ 13430 w 26289"/>
                <a:gd name="connsiteY10" fmla="*/ 0 h 131349"/>
                <a:gd name="connsiteX11" fmla="*/ 0 w 26289"/>
                <a:gd name="connsiteY11" fmla="*/ 11430 h 1313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6289" h="131349">
                  <a:moveTo>
                    <a:pt x="24955" y="131350"/>
                  </a:moveTo>
                  <a:lnTo>
                    <a:pt x="24955" y="131350"/>
                  </a:lnTo>
                  <a:lnTo>
                    <a:pt x="24955" y="37624"/>
                  </a:lnTo>
                  <a:lnTo>
                    <a:pt x="2096" y="37624"/>
                  </a:lnTo>
                  <a:lnTo>
                    <a:pt x="2096" y="131350"/>
                  </a:lnTo>
                  <a:lnTo>
                    <a:pt x="24955" y="131350"/>
                  </a:lnTo>
                  <a:close/>
                  <a:moveTo>
                    <a:pt x="0" y="11430"/>
                  </a:moveTo>
                  <a:lnTo>
                    <a:pt x="0" y="11430"/>
                  </a:lnTo>
                  <a:cubicBezTo>
                    <a:pt x="0" y="20193"/>
                    <a:pt x="5334" y="22860"/>
                    <a:pt x="13430" y="22860"/>
                  </a:cubicBezTo>
                  <a:cubicBezTo>
                    <a:pt x="20860" y="22860"/>
                    <a:pt x="26289" y="20193"/>
                    <a:pt x="26289" y="11430"/>
                  </a:cubicBezTo>
                  <a:cubicBezTo>
                    <a:pt x="26289" y="2667"/>
                    <a:pt x="20860" y="0"/>
                    <a:pt x="13430" y="0"/>
                  </a:cubicBezTo>
                  <a:cubicBezTo>
                    <a:pt x="5334" y="0"/>
                    <a:pt x="0" y="2667"/>
                    <a:pt x="0" y="11430"/>
                  </a:cubicBezTo>
                </a:path>
              </a:pathLst>
            </a:custGeom>
            <a:solidFill>
              <a:srgbClr val="143144"/>
            </a:solidFill>
            <a:ln w="9525" cap="flat">
              <a:noFill/>
              <a:prstDash val="solid"/>
              <a:miter/>
            </a:ln>
          </p:spPr>
          <p:txBody>
            <a:bodyPr rtlCol="0" anchor="ctr"/>
            <a:lstStyle/>
            <a:p>
              <a:endParaRPr lang="en-NZ"/>
            </a:p>
          </p:txBody>
        </p:sp>
        <p:sp>
          <p:nvSpPr>
            <p:cNvPr id="59" name="Freeform: Shape 58">
              <a:extLst>
                <a:ext uri="{FF2B5EF4-FFF2-40B4-BE49-F238E27FC236}">
                  <a16:creationId xmlns:a16="http://schemas.microsoft.com/office/drawing/2014/main" id="{2133A131-5E2A-4E40-8788-B08012A032FC}"/>
                </a:ext>
              </a:extLst>
            </p:cNvPr>
            <p:cNvSpPr>
              <a:spLocks/>
            </p:cNvSpPr>
            <p:nvPr/>
          </p:nvSpPr>
          <p:spPr>
            <a:xfrm>
              <a:off x="2338210" y="789886"/>
              <a:ext cx="92868" cy="93726"/>
            </a:xfrm>
            <a:custGeom>
              <a:avLst/>
              <a:gdLst>
                <a:gd name="connsiteX0" fmla="*/ 68580 w 92868"/>
                <a:gd name="connsiteY0" fmla="*/ 0 h 93726"/>
                <a:gd name="connsiteX1" fmla="*/ 68580 w 92868"/>
                <a:gd name="connsiteY1" fmla="*/ 0 h 93726"/>
                <a:gd name="connsiteX2" fmla="*/ 47054 w 92868"/>
                <a:gd name="connsiteY2" fmla="*/ 72771 h 93726"/>
                <a:gd name="connsiteX3" fmla="*/ 24860 w 92868"/>
                <a:gd name="connsiteY3" fmla="*/ 0 h 93726"/>
                <a:gd name="connsiteX4" fmla="*/ 0 w 92868"/>
                <a:gd name="connsiteY4" fmla="*/ 0 h 93726"/>
                <a:gd name="connsiteX5" fmla="*/ 32290 w 92868"/>
                <a:gd name="connsiteY5" fmla="*/ 93726 h 93726"/>
                <a:gd name="connsiteX6" fmla="*/ 61246 w 92868"/>
                <a:gd name="connsiteY6" fmla="*/ 93726 h 93726"/>
                <a:gd name="connsiteX7" fmla="*/ 92869 w 92868"/>
                <a:gd name="connsiteY7" fmla="*/ 0 h 93726"/>
                <a:gd name="connsiteX8" fmla="*/ 68580 w 92868"/>
                <a:gd name="connsiteY8" fmla="*/ 0 h 93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2868" h="93726">
                  <a:moveTo>
                    <a:pt x="68580" y="0"/>
                  </a:moveTo>
                  <a:lnTo>
                    <a:pt x="68580" y="0"/>
                  </a:lnTo>
                  <a:lnTo>
                    <a:pt x="47054" y="72771"/>
                  </a:lnTo>
                  <a:lnTo>
                    <a:pt x="24860" y="0"/>
                  </a:lnTo>
                  <a:lnTo>
                    <a:pt x="0" y="0"/>
                  </a:lnTo>
                  <a:lnTo>
                    <a:pt x="32290" y="93726"/>
                  </a:lnTo>
                  <a:lnTo>
                    <a:pt x="61246" y="93726"/>
                  </a:lnTo>
                  <a:lnTo>
                    <a:pt x="92869" y="0"/>
                  </a:lnTo>
                  <a:lnTo>
                    <a:pt x="68580" y="0"/>
                  </a:lnTo>
                  <a:close/>
                </a:path>
              </a:pathLst>
            </a:custGeom>
            <a:solidFill>
              <a:srgbClr val="143144"/>
            </a:solidFill>
            <a:ln w="9525" cap="flat">
              <a:noFill/>
              <a:prstDash val="solid"/>
              <a:miter/>
            </a:ln>
          </p:spPr>
          <p:txBody>
            <a:bodyPr rtlCol="0" anchor="ctr"/>
            <a:lstStyle/>
            <a:p>
              <a:endParaRPr lang="en-NZ"/>
            </a:p>
          </p:txBody>
        </p:sp>
        <p:sp>
          <p:nvSpPr>
            <p:cNvPr id="60" name="Freeform: Shape 59">
              <a:extLst>
                <a:ext uri="{FF2B5EF4-FFF2-40B4-BE49-F238E27FC236}">
                  <a16:creationId xmlns:a16="http://schemas.microsoft.com/office/drawing/2014/main" id="{C2AD42A3-3208-4ED8-8D03-10F881851AB7}"/>
                </a:ext>
              </a:extLst>
            </p:cNvPr>
            <p:cNvSpPr>
              <a:spLocks/>
            </p:cNvSpPr>
            <p:nvPr/>
          </p:nvSpPr>
          <p:spPr>
            <a:xfrm>
              <a:off x="2442509" y="787886"/>
              <a:ext cx="77438" cy="98393"/>
            </a:xfrm>
            <a:custGeom>
              <a:avLst/>
              <a:gdLst>
                <a:gd name="connsiteX0" fmla="*/ 23622 w 77438"/>
                <a:gd name="connsiteY0" fmla="*/ 39052 h 98393"/>
                <a:gd name="connsiteX1" fmla="*/ 23622 w 77438"/>
                <a:gd name="connsiteY1" fmla="*/ 39052 h 98393"/>
                <a:gd name="connsiteX2" fmla="*/ 41720 w 77438"/>
                <a:gd name="connsiteY2" fmla="*/ 18859 h 98393"/>
                <a:gd name="connsiteX3" fmla="*/ 57245 w 77438"/>
                <a:gd name="connsiteY3" fmla="*/ 34385 h 98393"/>
                <a:gd name="connsiteX4" fmla="*/ 56483 w 77438"/>
                <a:gd name="connsiteY4" fmla="*/ 39052 h 98393"/>
                <a:gd name="connsiteX5" fmla="*/ 23527 w 77438"/>
                <a:gd name="connsiteY5" fmla="*/ 39052 h 98393"/>
                <a:gd name="connsiteX6" fmla="*/ 75343 w 77438"/>
                <a:gd name="connsiteY6" fmla="*/ 56578 h 98393"/>
                <a:gd name="connsiteX7" fmla="*/ 75343 w 77438"/>
                <a:gd name="connsiteY7" fmla="*/ 56578 h 98393"/>
                <a:gd name="connsiteX8" fmla="*/ 77438 w 77438"/>
                <a:gd name="connsiteY8" fmla="*/ 37052 h 98393"/>
                <a:gd name="connsiteX9" fmla="*/ 41720 w 77438"/>
                <a:gd name="connsiteY9" fmla="*/ 0 h 98393"/>
                <a:gd name="connsiteX10" fmla="*/ 0 w 77438"/>
                <a:gd name="connsiteY10" fmla="*/ 49149 h 98393"/>
                <a:gd name="connsiteX11" fmla="*/ 41720 w 77438"/>
                <a:gd name="connsiteY11" fmla="*/ 98393 h 98393"/>
                <a:gd name="connsiteX12" fmla="*/ 76676 w 77438"/>
                <a:gd name="connsiteY12" fmla="*/ 86963 h 98393"/>
                <a:gd name="connsiteX13" fmla="*/ 68580 w 77438"/>
                <a:gd name="connsiteY13" fmla="*/ 70104 h 98393"/>
                <a:gd name="connsiteX14" fmla="*/ 45720 w 77438"/>
                <a:gd name="connsiteY14" fmla="*/ 78867 h 98393"/>
                <a:gd name="connsiteX15" fmla="*/ 22193 w 77438"/>
                <a:gd name="connsiteY15" fmla="*/ 56578 h 98393"/>
                <a:gd name="connsiteX16" fmla="*/ 75247 w 77438"/>
                <a:gd name="connsiteY16" fmla="*/ 56578 h 98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77438" h="98393">
                  <a:moveTo>
                    <a:pt x="23622" y="39052"/>
                  </a:moveTo>
                  <a:lnTo>
                    <a:pt x="23622" y="39052"/>
                  </a:lnTo>
                  <a:cubicBezTo>
                    <a:pt x="24289" y="26956"/>
                    <a:pt x="30385" y="18859"/>
                    <a:pt x="41720" y="18859"/>
                  </a:cubicBezTo>
                  <a:cubicBezTo>
                    <a:pt x="51149" y="18859"/>
                    <a:pt x="57245" y="24289"/>
                    <a:pt x="57245" y="34385"/>
                  </a:cubicBezTo>
                  <a:cubicBezTo>
                    <a:pt x="57245" y="35719"/>
                    <a:pt x="57245" y="37052"/>
                    <a:pt x="56483" y="39052"/>
                  </a:cubicBezTo>
                  <a:lnTo>
                    <a:pt x="23527" y="39052"/>
                  </a:lnTo>
                  <a:close/>
                  <a:moveTo>
                    <a:pt x="75343" y="56578"/>
                  </a:moveTo>
                  <a:lnTo>
                    <a:pt x="75343" y="56578"/>
                  </a:lnTo>
                  <a:cubicBezTo>
                    <a:pt x="76676" y="50482"/>
                    <a:pt x="77438" y="43815"/>
                    <a:pt x="77438" y="37052"/>
                  </a:cubicBezTo>
                  <a:cubicBezTo>
                    <a:pt x="77438" y="16859"/>
                    <a:pt x="67342" y="0"/>
                    <a:pt x="41720" y="0"/>
                  </a:cubicBezTo>
                  <a:cubicBezTo>
                    <a:pt x="16097" y="0"/>
                    <a:pt x="0" y="20860"/>
                    <a:pt x="0" y="49149"/>
                  </a:cubicBezTo>
                  <a:cubicBezTo>
                    <a:pt x="0" y="77438"/>
                    <a:pt x="13430" y="98393"/>
                    <a:pt x="41720" y="98393"/>
                  </a:cubicBezTo>
                  <a:cubicBezTo>
                    <a:pt x="57245" y="98393"/>
                    <a:pt x="68675" y="94393"/>
                    <a:pt x="76676" y="86963"/>
                  </a:cubicBezTo>
                  <a:lnTo>
                    <a:pt x="68580" y="70104"/>
                  </a:lnTo>
                  <a:cubicBezTo>
                    <a:pt x="62579" y="74771"/>
                    <a:pt x="55150" y="78867"/>
                    <a:pt x="45720" y="78867"/>
                  </a:cubicBezTo>
                  <a:cubicBezTo>
                    <a:pt x="29623" y="78867"/>
                    <a:pt x="22860" y="70104"/>
                    <a:pt x="22193" y="56578"/>
                  </a:cubicBezTo>
                  <a:lnTo>
                    <a:pt x="75247" y="56578"/>
                  </a:lnTo>
                  <a:close/>
                </a:path>
              </a:pathLst>
            </a:custGeom>
            <a:solidFill>
              <a:srgbClr val="143144"/>
            </a:solidFill>
            <a:ln w="9525" cap="flat">
              <a:noFill/>
              <a:prstDash val="solid"/>
              <a:miter/>
            </a:ln>
          </p:spPr>
          <p:txBody>
            <a:bodyPr rtlCol="0" anchor="ctr"/>
            <a:lstStyle/>
            <a:p>
              <a:endParaRPr lang="en-NZ"/>
            </a:p>
          </p:txBody>
        </p:sp>
        <p:sp>
          <p:nvSpPr>
            <p:cNvPr id="61" name="Freeform: Shape 60">
              <a:extLst>
                <a:ext uri="{FF2B5EF4-FFF2-40B4-BE49-F238E27FC236}">
                  <a16:creationId xmlns:a16="http://schemas.microsoft.com/office/drawing/2014/main" id="{0E25F6F5-DF65-446D-91C1-38A85B275C8A}"/>
                </a:ext>
              </a:extLst>
            </p:cNvPr>
            <p:cNvSpPr>
              <a:spLocks/>
            </p:cNvSpPr>
            <p:nvPr/>
          </p:nvSpPr>
          <p:spPr>
            <a:xfrm>
              <a:off x="2573668" y="760264"/>
              <a:ext cx="81438" cy="125349"/>
            </a:xfrm>
            <a:custGeom>
              <a:avLst/>
              <a:gdLst>
                <a:gd name="connsiteX0" fmla="*/ 95 w 81438"/>
                <a:gd name="connsiteY0" fmla="*/ 115919 h 125349"/>
                <a:gd name="connsiteX1" fmla="*/ 95 w 81438"/>
                <a:gd name="connsiteY1" fmla="*/ 115919 h 125349"/>
                <a:gd name="connsiteX2" fmla="*/ 38386 w 81438"/>
                <a:gd name="connsiteY2" fmla="*/ 125349 h 125349"/>
                <a:gd name="connsiteX3" fmla="*/ 81439 w 81438"/>
                <a:gd name="connsiteY3" fmla="*/ 87630 h 125349"/>
                <a:gd name="connsiteX4" fmla="*/ 53150 w 81438"/>
                <a:gd name="connsiteY4" fmla="*/ 53912 h 125349"/>
                <a:gd name="connsiteX5" fmla="*/ 36385 w 81438"/>
                <a:gd name="connsiteY5" fmla="*/ 48578 h 125349"/>
                <a:gd name="connsiteX6" fmla="*/ 23527 w 81438"/>
                <a:gd name="connsiteY6" fmla="*/ 35052 h 125349"/>
                <a:gd name="connsiteX7" fmla="*/ 43720 w 81438"/>
                <a:gd name="connsiteY7" fmla="*/ 20860 h 125349"/>
                <a:gd name="connsiteX8" fmla="*/ 72676 w 81438"/>
                <a:gd name="connsiteY8" fmla="*/ 28956 h 125349"/>
                <a:gd name="connsiteX9" fmla="*/ 79438 w 81438"/>
                <a:gd name="connsiteY9" fmla="*/ 8763 h 125349"/>
                <a:gd name="connsiteX10" fmla="*/ 42386 w 81438"/>
                <a:gd name="connsiteY10" fmla="*/ 0 h 125349"/>
                <a:gd name="connsiteX11" fmla="*/ 1429 w 81438"/>
                <a:gd name="connsiteY11" fmla="*/ 35719 h 125349"/>
                <a:gd name="connsiteX12" fmla="*/ 26956 w 81438"/>
                <a:gd name="connsiteY12" fmla="*/ 68771 h 125349"/>
                <a:gd name="connsiteX13" fmla="*/ 44482 w 81438"/>
                <a:gd name="connsiteY13" fmla="*/ 73438 h 125349"/>
                <a:gd name="connsiteX14" fmla="*/ 57912 w 81438"/>
                <a:gd name="connsiteY14" fmla="*/ 88964 h 125349"/>
                <a:gd name="connsiteX15" fmla="*/ 37719 w 81438"/>
                <a:gd name="connsiteY15" fmla="*/ 104489 h 125349"/>
                <a:gd name="connsiteX16" fmla="*/ 4667 w 81438"/>
                <a:gd name="connsiteY16" fmla="*/ 94393 h 125349"/>
                <a:gd name="connsiteX17" fmla="*/ 0 w 81438"/>
                <a:gd name="connsiteY17" fmla="*/ 115919 h 1253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81438" h="125349">
                  <a:moveTo>
                    <a:pt x="95" y="115919"/>
                  </a:moveTo>
                  <a:lnTo>
                    <a:pt x="95" y="115919"/>
                  </a:lnTo>
                  <a:cubicBezTo>
                    <a:pt x="7429" y="119920"/>
                    <a:pt x="22955" y="125349"/>
                    <a:pt x="38386" y="125349"/>
                  </a:cubicBezTo>
                  <a:cubicBezTo>
                    <a:pt x="63913" y="125349"/>
                    <a:pt x="81439" y="109157"/>
                    <a:pt x="81439" y="87630"/>
                  </a:cubicBezTo>
                  <a:cubicBezTo>
                    <a:pt x="81439" y="70771"/>
                    <a:pt x="72771" y="60008"/>
                    <a:pt x="53150" y="53912"/>
                  </a:cubicBezTo>
                  <a:lnTo>
                    <a:pt x="36385" y="48578"/>
                  </a:lnTo>
                  <a:cubicBezTo>
                    <a:pt x="28289" y="45911"/>
                    <a:pt x="23527" y="42482"/>
                    <a:pt x="23527" y="35052"/>
                  </a:cubicBezTo>
                  <a:cubicBezTo>
                    <a:pt x="23527" y="26956"/>
                    <a:pt x="30289" y="20860"/>
                    <a:pt x="43720" y="20860"/>
                  </a:cubicBezTo>
                  <a:cubicBezTo>
                    <a:pt x="53150" y="20860"/>
                    <a:pt x="65246" y="24194"/>
                    <a:pt x="72676" y="28956"/>
                  </a:cubicBezTo>
                  <a:lnTo>
                    <a:pt x="79438" y="8763"/>
                  </a:lnTo>
                  <a:cubicBezTo>
                    <a:pt x="70675" y="4096"/>
                    <a:pt x="56579" y="0"/>
                    <a:pt x="42386" y="0"/>
                  </a:cubicBezTo>
                  <a:cubicBezTo>
                    <a:pt x="15430" y="0"/>
                    <a:pt x="1429" y="17526"/>
                    <a:pt x="1429" y="35719"/>
                  </a:cubicBezTo>
                  <a:cubicBezTo>
                    <a:pt x="1429" y="53912"/>
                    <a:pt x="10096" y="63341"/>
                    <a:pt x="26956" y="68771"/>
                  </a:cubicBezTo>
                  <a:lnTo>
                    <a:pt x="44482" y="73438"/>
                  </a:lnTo>
                  <a:cubicBezTo>
                    <a:pt x="54578" y="76772"/>
                    <a:pt x="57912" y="81534"/>
                    <a:pt x="57912" y="88964"/>
                  </a:cubicBezTo>
                  <a:cubicBezTo>
                    <a:pt x="57912" y="99060"/>
                    <a:pt x="48482" y="104489"/>
                    <a:pt x="37719" y="104489"/>
                  </a:cubicBezTo>
                  <a:cubicBezTo>
                    <a:pt x="25622" y="104489"/>
                    <a:pt x="12763" y="99060"/>
                    <a:pt x="4667" y="94393"/>
                  </a:cubicBezTo>
                  <a:lnTo>
                    <a:pt x="0" y="115919"/>
                  </a:lnTo>
                  <a:close/>
                </a:path>
              </a:pathLst>
            </a:custGeom>
            <a:solidFill>
              <a:srgbClr val="143144"/>
            </a:solidFill>
            <a:ln w="9525" cap="flat">
              <a:noFill/>
              <a:prstDash val="solid"/>
              <a:miter/>
            </a:ln>
          </p:spPr>
          <p:txBody>
            <a:bodyPr rtlCol="0" anchor="ctr"/>
            <a:lstStyle/>
            <a:p>
              <a:endParaRPr lang="en-NZ"/>
            </a:p>
          </p:txBody>
        </p:sp>
        <p:sp>
          <p:nvSpPr>
            <p:cNvPr id="62" name="Freeform: Shape 61">
              <a:extLst>
                <a:ext uri="{FF2B5EF4-FFF2-40B4-BE49-F238E27FC236}">
                  <a16:creationId xmlns:a16="http://schemas.microsoft.com/office/drawing/2014/main" id="{1C4D0CA2-0299-4E97-BAE4-E56AEDF9C2AE}"/>
                </a:ext>
              </a:extLst>
            </p:cNvPr>
            <p:cNvSpPr>
              <a:spLocks/>
            </p:cNvSpPr>
            <p:nvPr/>
          </p:nvSpPr>
          <p:spPr>
            <a:xfrm>
              <a:off x="2669870" y="787886"/>
              <a:ext cx="78105" cy="98393"/>
            </a:xfrm>
            <a:custGeom>
              <a:avLst/>
              <a:gdLst>
                <a:gd name="connsiteX0" fmla="*/ 23622 w 78105"/>
                <a:gd name="connsiteY0" fmla="*/ 39052 h 98393"/>
                <a:gd name="connsiteX1" fmla="*/ 23622 w 78105"/>
                <a:gd name="connsiteY1" fmla="*/ 39052 h 98393"/>
                <a:gd name="connsiteX2" fmla="*/ 41815 w 78105"/>
                <a:gd name="connsiteY2" fmla="*/ 18859 h 98393"/>
                <a:gd name="connsiteX3" fmla="*/ 57245 w 78105"/>
                <a:gd name="connsiteY3" fmla="*/ 34385 h 98393"/>
                <a:gd name="connsiteX4" fmla="*/ 56579 w 78105"/>
                <a:gd name="connsiteY4" fmla="*/ 39052 h 98393"/>
                <a:gd name="connsiteX5" fmla="*/ 23527 w 78105"/>
                <a:gd name="connsiteY5" fmla="*/ 39052 h 98393"/>
                <a:gd name="connsiteX6" fmla="*/ 75438 w 78105"/>
                <a:gd name="connsiteY6" fmla="*/ 56578 h 98393"/>
                <a:gd name="connsiteX7" fmla="*/ 75438 w 78105"/>
                <a:gd name="connsiteY7" fmla="*/ 56578 h 98393"/>
                <a:gd name="connsiteX8" fmla="*/ 78105 w 78105"/>
                <a:gd name="connsiteY8" fmla="*/ 37052 h 98393"/>
                <a:gd name="connsiteX9" fmla="*/ 41815 w 78105"/>
                <a:gd name="connsiteY9" fmla="*/ 0 h 98393"/>
                <a:gd name="connsiteX10" fmla="*/ 0 w 78105"/>
                <a:gd name="connsiteY10" fmla="*/ 49149 h 98393"/>
                <a:gd name="connsiteX11" fmla="*/ 41815 w 78105"/>
                <a:gd name="connsiteY11" fmla="*/ 98393 h 98393"/>
                <a:gd name="connsiteX12" fmla="*/ 77438 w 78105"/>
                <a:gd name="connsiteY12" fmla="*/ 86963 h 98393"/>
                <a:gd name="connsiteX13" fmla="*/ 68771 w 78105"/>
                <a:gd name="connsiteY13" fmla="*/ 70104 h 98393"/>
                <a:gd name="connsiteX14" fmla="*/ 45911 w 78105"/>
                <a:gd name="connsiteY14" fmla="*/ 78867 h 98393"/>
                <a:gd name="connsiteX15" fmla="*/ 22288 w 78105"/>
                <a:gd name="connsiteY15" fmla="*/ 56578 h 98393"/>
                <a:gd name="connsiteX16" fmla="*/ 75438 w 78105"/>
                <a:gd name="connsiteY16" fmla="*/ 56578 h 98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78105" h="98393">
                  <a:moveTo>
                    <a:pt x="23622" y="39052"/>
                  </a:moveTo>
                  <a:lnTo>
                    <a:pt x="23622" y="39052"/>
                  </a:lnTo>
                  <a:cubicBezTo>
                    <a:pt x="24384" y="26956"/>
                    <a:pt x="31052" y="18859"/>
                    <a:pt x="41815" y="18859"/>
                  </a:cubicBezTo>
                  <a:cubicBezTo>
                    <a:pt x="51245" y="18859"/>
                    <a:pt x="57245" y="24289"/>
                    <a:pt x="57245" y="34385"/>
                  </a:cubicBezTo>
                  <a:cubicBezTo>
                    <a:pt x="57245" y="35719"/>
                    <a:pt x="57245" y="37052"/>
                    <a:pt x="56579" y="39052"/>
                  </a:cubicBezTo>
                  <a:lnTo>
                    <a:pt x="23527" y="39052"/>
                  </a:lnTo>
                  <a:close/>
                  <a:moveTo>
                    <a:pt x="75438" y="56578"/>
                  </a:moveTo>
                  <a:lnTo>
                    <a:pt x="75438" y="56578"/>
                  </a:lnTo>
                  <a:cubicBezTo>
                    <a:pt x="76771" y="50482"/>
                    <a:pt x="78105" y="43815"/>
                    <a:pt x="78105" y="37052"/>
                  </a:cubicBezTo>
                  <a:cubicBezTo>
                    <a:pt x="78105" y="16859"/>
                    <a:pt x="67342" y="0"/>
                    <a:pt x="41815" y="0"/>
                  </a:cubicBezTo>
                  <a:cubicBezTo>
                    <a:pt x="16288" y="0"/>
                    <a:pt x="0" y="20860"/>
                    <a:pt x="0" y="49149"/>
                  </a:cubicBezTo>
                  <a:cubicBezTo>
                    <a:pt x="0" y="77438"/>
                    <a:pt x="13430" y="98393"/>
                    <a:pt x="41815" y="98393"/>
                  </a:cubicBezTo>
                  <a:cubicBezTo>
                    <a:pt x="57245" y="98393"/>
                    <a:pt x="68771" y="94393"/>
                    <a:pt x="77438" y="86963"/>
                  </a:cubicBezTo>
                  <a:lnTo>
                    <a:pt x="68771" y="70104"/>
                  </a:lnTo>
                  <a:cubicBezTo>
                    <a:pt x="62675" y="74771"/>
                    <a:pt x="55340" y="78867"/>
                    <a:pt x="45911" y="78867"/>
                  </a:cubicBezTo>
                  <a:cubicBezTo>
                    <a:pt x="29813" y="78867"/>
                    <a:pt x="23051" y="70104"/>
                    <a:pt x="22288" y="56578"/>
                  </a:cubicBezTo>
                  <a:lnTo>
                    <a:pt x="75438" y="56578"/>
                  </a:lnTo>
                  <a:close/>
                </a:path>
              </a:pathLst>
            </a:custGeom>
            <a:solidFill>
              <a:srgbClr val="143144"/>
            </a:solidFill>
            <a:ln w="9525" cap="flat">
              <a:noFill/>
              <a:prstDash val="solid"/>
              <a:miter/>
            </a:ln>
          </p:spPr>
          <p:txBody>
            <a:bodyPr rtlCol="0" anchor="ctr"/>
            <a:lstStyle/>
            <a:p>
              <a:endParaRPr lang="en-NZ"/>
            </a:p>
          </p:txBody>
        </p:sp>
        <p:sp>
          <p:nvSpPr>
            <p:cNvPr id="63" name="Freeform: Shape 62">
              <a:extLst>
                <a:ext uri="{FF2B5EF4-FFF2-40B4-BE49-F238E27FC236}">
                  <a16:creationId xmlns:a16="http://schemas.microsoft.com/office/drawing/2014/main" id="{A012BA47-A24C-428A-A554-E7114B7D8880}"/>
                </a:ext>
              </a:extLst>
            </p:cNvPr>
            <p:cNvSpPr>
              <a:spLocks/>
            </p:cNvSpPr>
            <p:nvPr/>
          </p:nvSpPr>
          <p:spPr>
            <a:xfrm>
              <a:off x="2763406" y="787886"/>
              <a:ext cx="76009" cy="98488"/>
            </a:xfrm>
            <a:custGeom>
              <a:avLst/>
              <a:gdLst>
                <a:gd name="connsiteX0" fmla="*/ 22860 w 76009"/>
                <a:gd name="connsiteY0" fmla="*/ 49149 h 98488"/>
                <a:gd name="connsiteX1" fmla="*/ 22860 w 76009"/>
                <a:gd name="connsiteY1" fmla="*/ 49149 h 98488"/>
                <a:gd name="connsiteX2" fmla="*/ 44387 w 76009"/>
                <a:gd name="connsiteY2" fmla="*/ 20193 h 98488"/>
                <a:gd name="connsiteX3" fmla="*/ 65913 w 76009"/>
                <a:gd name="connsiteY3" fmla="*/ 30290 h 98488"/>
                <a:gd name="connsiteX4" fmla="*/ 76010 w 76009"/>
                <a:gd name="connsiteY4" fmla="*/ 12764 h 98488"/>
                <a:gd name="connsiteX5" fmla="*/ 44387 w 76009"/>
                <a:gd name="connsiteY5" fmla="*/ 0 h 98488"/>
                <a:gd name="connsiteX6" fmla="*/ 0 w 76009"/>
                <a:gd name="connsiteY6" fmla="*/ 49244 h 98488"/>
                <a:gd name="connsiteX7" fmla="*/ 44387 w 76009"/>
                <a:gd name="connsiteY7" fmla="*/ 98489 h 98488"/>
                <a:gd name="connsiteX8" fmla="*/ 76010 w 76009"/>
                <a:gd name="connsiteY8" fmla="*/ 85058 h 98488"/>
                <a:gd name="connsiteX9" fmla="*/ 65913 w 76009"/>
                <a:gd name="connsiteY9" fmla="*/ 68199 h 98488"/>
                <a:gd name="connsiteX10" fmla="*/ 45148 w 76009"/>
                <a:gd name="connsiteY10" fmla="*/ 77629 h 98488"/>
                <a:gd name="connsiteX11" fmla="*/ 22860 w 76009"/>
                <a:gd name="connsiteY11" fmla="*/ 49340 h 984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76009" h="98488">
                  <a:moveTo>
                    <a:pt x="22860" y="49149"/>
                  </a:moveTo>
                  <a:lnTo>
                    <a:pt x="22860" y="49149"/>
                  </a:lnTo>
                  <a:cubicBezTo>
                    <a:pt x="22860" y="30290"/>
                    <a:pt x="32290" y="20193"/>
                    <a:pt x="44387" y="20193"/>
                  </a:cubicBezTo>
                  <a:cubicBezTo>
                    <a:pt x="54483" y="20193"/>
                    <a:pt x="60484" y="24955"/>
                    <a:pt x="65913" y="30290"/>
                  </a:cubicBezTo>
                  <a:lnTo>
                    <a:pt x="76010" y="12764"/>
                  </a:lnTo>
                  <a:cubicBezTo>
                    <a:pt x="68580" y="5334"/>
                    <a:pt x="58483" y="0"/>
                    <a:pt x="44387" y="0"/>
                  </a:cubicBezTo>
                  <a:cubicBezTo>
                    <a:pt x="18860" y="0"/>
                    <a:pt x="0" y="18193"/>
                    <a:pt x="0" y="49244"/>
                  </a:cubicBezTo>
                  <a:cubicBezTo>
                    <a:pt x="0" y="80296"/>
                    <a:pt x="18860" y="98489"/>
                    <a:pt x="44387" y="98489"/>
                  </a:cubicBezTo>
                  <a:cubicBezTo>
                    <a:pt x="58579" y="98489"/>
                    <a:pt x="68580" y="92393"/>
                    <a:pt x="76010" y="85058"/>
                  </a:cubicBezTo>
                  <a:lnTo>
                    <a:pt x="65913" y="68199"/>
                  </a:lnTo>
                  <a:cubicBezTo>
                    <a:pt x="60579" y="73628"/>
                    <a:pt x="54483" y="77629"/>
                    <a:pt x="45148" y="77629"/>
                  </a:cubicBezTo>
                  <a:cubicBezTo>
                    <a:pt x="32290" y="77629"/>
                    <a:pt x="22860" y="67532"/>
                    <a:pt x="22860" y="49340"/>
                  </a:cubicBezTo>
                </a:path>
              </a:pathLst>
            </a:custGeom>
            <a:solidFill>
              <a:srgbClr val="143144"/>
            </a:solidFill>
            <a:ln w="9525" cap="flat">
              <a:noFill/>
              <a:prstDash val="solid"/>
              <a:miter/>
            </a:ln>
          </p:spPr>
          <p:txBody>
            <a:bodyPr rtlCol="0" anchor="ctr"/>
            <a:lstStyle/>
            <a:p>
              <a:endParaRPr lang="en-NZ"/>
            </a:p>
          </p:txBody>
        </p:sp>
        <p:sp>
          <p:nvSpPr>
            <p:cNvPr id="64" name="Freeform: Shape 63">
              <a:extLst>
                <a:ext uri="{FF2B5EF4-FFF2-40B4-BE49-F238E27FC236}">
                  <a16:creationId xmlns:a16="http://schemas.microsoft.com/office/drawing/2014/main" id="{BC903ECE-47B4-41F8-81DB-07C3CAD4B3E3}"/>
                </a:ext>
              </a:extLst>
            </p:cNvPr>
            <p:cNvSpPr>
              <a:spLocks/>
            </p:cNvSpPr>
            <p:nvPr/>
          </p:nvSpPr>
          <p:spPr>
            <a:xfrm>
              <a:off x="2857608" y="789886"/>
              <a:ext cx="80200" cy="95726"/>
            </a:xfrm>
            <a:custGeom>
              <a:avLst/>
              <a:gdLst>
                <a:gd name="connsiteX0" fmla="*/ 0 w 80200"/>
                <a:gd name="connsiteY0" fmla="*/ 0 h 95726"/>
                <a:gd name="connsiteX1" fmla="*/ 0 w 80200"/>
                <a:gd name="connsiteY1" fmla="*/ 0 h 95726"/>
                <a:gd name="connsiteX2" fmla="*/ 0 w 80200"/>
                <a:gd name="connsiteY2" fmla="*/ 59341 h 95726"/>
                <a:gd name="connsiteX3" fmla="*/ 29623 w 80200"/>
                <a:gd name="connsiteY3" fmla="*/ 95726 h 95726"/>
                <a:gd name="connsiteX4" fmla="*/ 57912 w 80200"/>
                <a:gd name="connsiteY4" fmla="*/ 82963 h 95726"/>
                <a:gd name="connsiteX5" fmla="*/ 57912 w 80200"/>
                <a:gd name="connsiteY5" fmla="*/ 93726 h 95726"/>
                <a:gd name="connsiteX6" fmla="*/ 80201 w 80200"/>
                <a:gd name="connsiteY6" fmla="*/ 93726 h 95726"/>
                <a:gd name="connsiteX7" fmla="*/ 80201 w 80200"/>
                <a:gd name="connsiteY7" fmla="*/ 95 h 95726"/>
                <a:gd name="connsiteX8" fmla="*/ 57912 w 80200"/>
                <a:gd name="connsiteY8" fmla="*/ 95 h 95726"/>
                <a:gd name="connsiteX9" fmla="*/ 57912 w 80200"/>
                <a:gd name="connsiteY9" fmla="*/ 58769 h 95726"/>
                <a:gd name="connsiteX10" fmla="*/ 38481 w 80200"/>
                <a:gd name="connsiteY10" fmla="*/ 74295 h 95726"/>
                <a:gd name="connsiteX11" fmla="*/ 22384 w 80200"/>
                <a:gd name="connsiteY11" fmla="*/ 54769 h 95726"/>
                <a:gd name="connsiteX12" fmla="*/ 22384 w 80200"/>
                <a:gd name="connsiteY12" fmla="*/ 191 h 95726"/>
                <a:gd name="connsiteX13" fmla="*/ 95 w 80200"/>
                <a:gd name="connsiteY13" fmla="*/ 191 h 95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80200" h="95726">
                  <a:moveTo>
                    <a:pt x="0" y="0"/>
                  </a:moveTo>
                  <a:lnTo>
                    <a:pt x="0" y="0"/>
                  </a:lnTo>
                  <a:lnTo>
                    <a:pt x="0" y="59341"/>
                  </a:lnTo>
                  <a:cubicBezTo>
                    <a:pt x="0" y="82296"/>
                    <a:pt x="9430" y="95726"/>
                    <a:pt x="29623" y="95726"/>
                  </a:cubicBezTo>
                  <a:cubicBezTo>
                    <a:pt x="41720" y="95726"/>
                    <a:pt x="51911" y="90297"/>
                    <a:pt x="57912" y="82963"/>
                  </a:cubicBezTo>
                  <a:lnTo>
                    <a:pt x="57912" y="93726"/>
                  </a:lnTo>
                  <a:lnTo>
                    <a:pt x="80201" y="93726"/>
                  </a:lnTo>
                  <a:lnTo>
                    <a:pt x="80201" y="95"/>
                  </a:lnTo>
                  <a:lnTo>
                    <a:pt x="57912" y="95"/>
                  </a:lnTo>
                  <a:lnTo>
                    <a:pt x="57912" y="58769"/>
                  </a:lnTo>
                  <a:cubicBezTo>
                    <a:pt x="55245" y="66866"/>
                    <a:pt x="48483" y="74295"/>
                    <a:pt x="38481" y="74295"/>
                  </a:cubicBezTo>
                  <a:cubicBezTo>
                    <a:pt x="26956" y="74295"/>
                    <a:pt x="22384" y="68199"/>
                    <a:pt x="22384" y="54769"/>
                  </a:cubicBezTo>
                  <a:lnTo>
                    <a:pt x="22384" y="191"/>
                  </a:lnTo>
                  <a:lnTo>
                    <a:pt x="95" y="191"/>
                  </a:lnTo>
                  <a:close/>
                </a:path>
              </a:pathLst>
            </a:custGeom>
            <a:solidFill>
              <a:srgbClr val="143144"/>
            </a:solidFill>
            <a:ln w="9525" cap="flat">
              <a:noFill/>
              <a:prstDash val="solid"/>
              <a:miter/>
            </a:ln>
          </p:spPr>
          <p:txBody>
            <a:bodyPr rtlCol="0" anchor="ctr"/>
            <a:lstStyle/>
            <a:p>
              <a:endParaRPr lang="en-NZ"/>
            </a:p>
          </p:txBody>
        </p:sp>
        <p:sp>
          <p:nvSpPr>
            <p:cNvPr id="65" name="Freeform: Shape 64">
              <a:extLst>
                <a:ext uri="{FF2B5EF4-FFF2-40B4-BE49-F238E27FC236}">
                  <a16:creationId xmlns:a16="http://schemas.microsoft.com/office/drawing/2014/main" id="{A8DD9906-613B-4A72-9979-1AE3141DFBAF}"/>
                </a:ext>
              </a:extLst>
            </p:cNvPr>
            <p:cNvSpPr>
              <a:spLocks/>
            </p:cNvSpPr>
            <p:nvPr/>
          </p:nvSpPr>
          <p:spPr>
            <a:xfrm>
              <a:off x="2962574" y="788648"/>
              <a:ext cx="57911" cy="95059"/>
            </a:xfrm>
            <a:custGeom>
              <a:avLst/>
              <a:gdLst>
                <a:gd name="connsiteX0" fmla="*/ 22955 w 57911"/>
                <a:gd name="connsiteY0" fmla="*/ 94964 h 95059"/>
                <a:gd name="connsiteX1" fmla="*/ 22955 w 57911"/>
                <a:gd name="connsiteY1" fmla="*/ 94964 h 95059"/>
                <a:gd name="connsiteX2" fmla="*/ 22955 w 57911"/>
                <a:gd name="connsiteY2" fmla="*/ 38386 h 95059"/>
                <a:gd name="connsiteX3" fmla="*/ 41053 w 57911"/>
                <a:gd name="connsiteY3" fmla="*/ 20860 h 95059"/>
                <a:gd name="connsiteX4" fmla="*/ 54483 w 57911"/>
                <a:gd name="connsiteY4" fmla="*/ 24860 h 95059"/>
                <a:gd name="connsiteX5" fmla="*/ 57912 w 57911"/>
                <a:gd name="connsiteY5" fmla="*/ 4000 h 95059"/>
                <a:gd name="connsiteX6" fmla="*/ 43720 w 57911"/>
                <a:gd name="connsiteY6" fmla="*/ 0 h 95059"/>
                <a:gd name="connsiteX7" fmla="*/ 22860 w 57911"/>
                <a:gd name="connsiteY7" fmla="*/ 13525 h 95059"/>
                <a:gd name="connsiteX8" fmla="*/ 22860 w 57911"/>
                <a:gd name="connsiteY8" fmla="*/ 1429 h 95059"/>
                <a:gd name="connsiteX9" fmla="*/ 0 w 57911"/>
                <a:gd name="connsiteY9" fmla="*/ 1429 h 95059"/>
                <a:gd name="connsiteX10" fmla="*/ 0 w 57911"/>
                <a:gd name="connsiteY10" fmla="*/ 95059 h 95059"/>
                <a:gd name="connsiteX11" fmla="*/ 22860 w 57911"/>
                <a:gd name="connsiteY11" fmla="*/ 95059 h 95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7911" h="95059">
                  <a:moveTo>
                    <a:pt x="22955" y="94964"/>
                  </a:moveTo>
                  <a:lnTo>
                    <a:pt x="22955" y="94964"/>
                  </a:lnTo>
                  <a:lnTo>
                    <a:pt x="22955" y="38386"/>
                  </a:lnTo>
                  <a:cubicBezTo>
                    <a:pt x="26289" y="27622"/>
                    <a:pt x="32385" y="20860"/>
                    <a:pt x="41053" y="20860"/>
                  </a:cubicBezTo>
                  <a:cubicBezTo>
                    <a:pt x="45815" y="20860"/>
                    <a:pt x="51149" y="22860"/>
                    <a:pt x="54483" y="24860"/>
                  </a:cubicBezTo>
                  <a:lnTo>
                    <a:pt x="57912" y="4000"/>
                  </a:lnTo>
                  <a:cubicBezTo>
                    <a:pt x="54483" y="1333"/>
                    <a:pt x="49149" y="0"/>
                    <a:pt x="43720" y="0"/>
                  </a:cubicBezTo>
                  <a:cubicBezTo>
                    <a:pt x="33623" y="0"/>
                    <a:pt x="26956" y="4000"/>
                    <a:pt x="22860" y="13525"/>
                  </a:cubicBezTo>
                  <a:lnTo>
                    <a:pt x="22860" y="1429"/>
                  </a:lnTo>
                  <a:lnTo>
                    <a:pt x="0" y="1429"/>
                  </a:lnTo>
                  <a:lnTo>
                    <a:pt x="0" y="95059"/>
                  </a:lnTo>
                  <a:lnTo>
                    <a:pt x="22860" y="95059"/>
                  </a:lnTo>
                  <a:close/>
                </a:path>
              </a:pathLst>
            </a:custGeom>
            <a:solidFill>
              <a:srgbClr val="143144"/>
            </a:solidFill>
            <a:ln w="9525" cap="flat">
              <a:noFill/>
              <a:prstDash val="solid"/>
              <a:miter/>
            </a:ln>
          </p:spPr>
          <p:txBody>
            <a:bodyPr rtlCol="0" anchor="ctr"/>
            <a:lstStyle/>
            <a:p>
              <a:endParaRPr lang="en-NZ"/>
            </a:p>
          </p:txBody>
        </p:sp>
        <p:sp>
          <p:nvSpPr>
            <p:cNvPr id="66" name="Freeform: Shape 65">
              <a:extLst>
                <a:ext uri="{FF2B5EF4-FFF2-40B4-BE49-F238E27FC236}">
                  <a16:creationId xmlns:a16="http://schemas.microsoft.com/office/drawing/2014/main" id="{401FB27B-64CE-447E-89EB-75C085126E60}"/>
                </a:ext>
              </a:extLst>
            </p:cNvPr>
            <p:cNvSpPr>
              <a:spLocks/>
            </p:cNvSpPr>
            <p:nvPr/>
          </p:nvSpPr>
          <p:spPr>
            <a:xfrm>
              <a:off x="3033249" y="752263"/>
              <a:ext cx="26955" cy="131349"/>
            </a:xfrm>
            <a:custGeom>
              <a:avLst/>
              <a:gdLst>
                <a:gd name="connsiteX0" fmla="*/ 24956 w 26955"/>
                <a:gd name="connsiteY0" fmla="*/ 131350 h 131349"/>
                <a:gd name="connsiteX1" fmla="*/ 24956 w 26955"/>
                <a:gd name="connsiteY1" fmla="*/ 131350 h 131349"/>
                <a:gd name="connsiteX2" fmla="*/ 24956 w 26955"/>
                <a:gd name="connsiteY2" fmla="*/ 37624 h 131349"/>
                <a:gd name="connsiteX3" fmla="*/ 2667 w 26955"/>
                <a:gd name="connsiteY3" fmla="*/ 37624 h 131349"/>
                <a:gd name="connsiteX4" fmla="*/ 2667 w 26955"/>
                <a:gd name="connsiteY4" fmla="*/ 131350 h 131349"/>
                <a:gd name="connsiteX5" fmla="*/ 24956 w 26955"/>
                <a:gd name="connsiteY5" fmla="*/ 131350 h 131349"/>
                <a:gd name="connsiteX6" fmla="*/ 0 w 26955"/>
                <a:gd name="connsiteY6" fmla="*/ 11430 h 131349"/>
                <a:gd name="connsiteX7" fmla="*/ 0 w 26955"/>
                <a:gd name="connsiteY7" fmla="*/ 11430 h 131349"/>
                <a:gd name="connsiteX8" fmla="*/ 14192 w 26955"/>
                <a:gd name="connsiteY8" fmla="*/ 22860 h 131349"/>
                <a:gd name="connsiteX9" fmla="*/ 26956 w 26955"/>
                <a:gd name="connsiteY9" fmla="*/ 11430 h 131349"/>
                <a:gd name="connsiteX10" fmla="*/ 14192 w 26955"/>
                <a:gd name="connsiteY10" fmla="*/ 0 h 131349"/>
                <a:gd name="connsiteX11" fmla="*/ 0 w 26955"/>
                <a:gd name="connsiteY11" fmla="*/ 11430 h 1313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6955" h="131349">
                  <a:moveTo>
                    <a:pt x="24956" y="131350"/>
                  </a:moveTo>
                  <a:lnTo>
                    <a:pt x="24956" y="131350"/>
                  </a:lnTo>
                  <a:lnTo>
                    <a:pt x="24956" y="37624"/>
                  </a:lnTo>
                  <a:lnTo>
                    <a:pt x="2667" y="37624"/>
                  </a:lnTo>
                  <a:lnTo>
                    <a:pt x="2667" y="131350"/>
                  </a:lnTo>
                  <a:lnTo>
                    <a:pt x="24956" y="131350"/>
                  </a:lnTo>
                  <a:close/>
                  <a:moveTo>
                    <a:pt x="0" y="11430"/>
                  </a:moveTo>
                  <a:lnTo>
                    <a:pt x="0" y="11430"/>
                  </a:lnTo>
                  <a:cubicBezTo>
                    <a:pt x="0" y="20193"/>
                    <a:pt x="6096" y="22860"/>
                    <a:pt x="14192" y="22860"/>
                  </a:cubicBezTo>
                  <a:cubicBezTo>
                    <a:pt x="21527" y="22860"/>
                    <a:pt x="26956" y="20193"/>
                    <a:pt x="26956" y="11430"/>
                  </a:cubicBezTo>
                  <a:cubicBezTo>
                    <a:pt x="26956" y="2667"/>
                    <a:pt x="21622" y="0"/>
                    <a:pt x="14192" y="0"/>
                  </a:cubicBezTo>
                  <a:cubicBezTo>
                    <a:pt x="6096" y="0"/>
                    <a:pt x="0" y="2667"/>
                    <a:pt x="0" y="11430"/>
                  </a:cubicBezTo>
                </a:path>
              </a:pathLst>
            </a:custGeom>
            <a:solidFill>
              <a:srgbClr val="143144"/>
            </a:solidFill>
            <a:ln w="9525" cap="flat">
              <a:noFill/>
              <a:prstDash val="solid"/>
              <a:miter/>
            </a:ln>
          </p:spPr>
          <p:txBody>
            <a:bodyPr rtlCol="0" anchor="ctr"/>
            <a:lstStyle/>
            <a:p>
              <a:endParaRPr lang="en-NZ"/>
            </a:p>
          </p:txBody>
        </p:sp>
        <p:sp>
          <p:nvSpPr>
            <p:cNvPr id="67" name="Freeform: Shape 66">
              <a:extLst>
                <a:ext uri="{FF2B5EF4-FFF2-40B4-BE49-F238E27FC236}">
                  <a16:creationId xmlns:a16="http://schemas.microsoft.com/office/drawing/2014/main" id="{F90F9C6A-5FB0-4722-A555-3C61FCCBA10C}"/>
                </a:ext>
              </a:extLst>
            </p:cNvPr>
            <p:cNvSpPr>
              <a:spLocks/>
            </p:cNvSpPr>
            <p:nvPr/>
          </p:nvSpPr>
          <p:spPr>
            <a:xfrm>
              <a:off x="3075731" y="766264"/>
              <a:ext cx="68579" cy="119253"/>
            </a:xfrm>
            <a:custGeom>
              <a:avLst/>
              <a:gdLst>
                <a:gd name="connsiteX0" fmla="*/ 36290 w 68579"/>
                <a:gd name="connsiteY0" fmla="*/ 41815 h 119253"/>
                <a:gd name="connsiteX1" fmla="*/ 65151 w 68579"/>
                <a:gd name="connsiteY1" fmla="*/ 41815 h 119253"/>
                <a:gd name="connsiteX2" fmla="*/ 65151 w 68579"/>
                <a:gd name="connsiteY2" fmla="*/ 23622 h 119253"/>
                <a:gd name="connsiteX3" fmla="*/ 36290 w 68579"/>
                <a:gd name="connsiteY3" fmla="*/ 23622 h 119253"/>
                <a:gd name="connsiteX4" fmla="*/ 36290 w 68579"/>
                <a:gd name="connsiteY4" fmla="*/ 0 h 119253"/>
                <a:gd name="connsiteX5" fmla="*/ 18097 w 68579"/>
                <a:gd name="connsiteY5" fmla="*/ 0 h 119253"/>
                <a:gd name="connsiteX6" fmla="*/ 15430 w 68579"/>
                <a:gd name="connsiteY6" fmla="*/ 23622 h 119253"/>
                <a:gd name="connsiteX7" fmla="*/ 0 w 68579"/>
                <a:gd name="connsiteY7" fmla="*/ 23622 h 119253"/>
                <a:gd name="connsiteX8" fmla="*/ 0 w 68579"/>
                <a:gd name="connsiteY8" fmla="*/ 41815 h 119253"/>
                <a:gd name="connsiteX9" fmla="*/ 14097 w 68579"/>
                <a:gd name="connsiteY9" fmla="*/ 41815 h 119253"/>
                <a:gd name="connsiteX10" fmla="*/ 14097 w 68579"/>
                <a:gd name="connsiteY10" fmla="*/ 89630 h 119253"/>
                <a:gd name="connsiteX11" fmla="*/ 41719 w 68579"/>
                <a:gd name="connsiteY11" fmla="*/ 119253 h 119253"/>
                <a:gd name="connsiteX12" fmla="*/ 68580 w 68579"/>
                <a:gd name="connsiteY12" fmla="*/ 111824 h 119253"/>
                <a:gd name="connsiteX13" fmla="*/ 63246 w 68579"/>
                <a:gd name="connsiteY13" fmla="*/ 93631 h 119253"/>
                <a:gd name="connsiteX14" fmla="*/ 47054 w 68579"/>
                <a:gd name="connsiteY14" fmla="*/ 99727 h 119253"/>
                <a:gd name="connsiteX15" fmla="*/ 36290 w 68579"/>
                <a:gd name="connsiteY15" fmla="*/ 86963 h 119253"/>
                <a:gd name="connsiteX16" fmla="*/ 36290 w 68579"/>
                <a:gd name="connsiteY16" fmla="*/ 41815 h 1192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68579" h="119253">
                  <a:moveTo>
                    <a:pt x="36290" y="41815"/>
                  </a:moveTo>
                  <a:lnTo>
                    <a:pt x="65151" y="41815"/>
                  </a:lnTo>
                  <a:lnTo>
                    <a:pt x="65151" y="23622"/>
                  </a:lnTo>
                  <a:lnTo>
                    <a:pt x="36290" y="23622"/>
                  </a:lnTo>
                  <a:lnTo>
                    <a:pt x="36290" y="0"/>
                  </a:lnTo>
                  <a:lnTo>
                    <a:pt x="18097" y="0"/>
                  </a:lnTo>
                  <a:lnTo>
                    <a:pt x="15430" y="23622"/>
                  </a:lnTo>
                  <a:lnTo>
                    <a:pt x="0" y="23622"/>
                  </a:lnTo>
                  <a:lnTo>
                    <a:pt x="0" y="41815"/>
                  </a:lnTo>
                  <a:lnTo>
                    <a:pt x="14097" y="41815"/>
                  </a:lnTo>
                  <a:lnTo>
                    <a:pt x="14097" y="89630"/>
                  </a:lnTo>
                  <a:cubicBezTo>
                    <a:pt x="14097" y="110490"/>
                    <a:pt x="25622" y="119253"/>
                    <a:pt x="41719" y="119253"/>
                  </a:cubicBezTo>
                  <a:cubicBezTo>
                    <a:pt x="53816" y="119253"/>
                    <a:pt x="61150" y="115919"/>
                    <a:pt x="68580" y="111824"/>
                  </a:cubicBezTo>
                  <a:lnTo>
                    <a:pt x="63246" y="93631"/>
                  </a:lnTo>
                  <a:cubicBezTo>
                    <a:pt x="59246" y="96965"/>
                    <a:pt x="52483" y="99727"/>
                    <a:pt x="47054" y="99727"/>
                  </a:cubicBezTo>
                  <a:cubicBezTo>
                    <a:pt x="40386" y="99727"/>
                    <a:pt x="36290" y="95726"/>
                    <a:pt x="36290" y="86963"/>
                  </a:cubicBezTo>
                  <a:lnTo>
                    <a:pt x="36290" y="41815"/>
                  </a:lnTo>
                  <a:close/>
                </a:path>
              </a:pathLst>
            </a:custGeom>
            <a:solidFill>
              <a:srgbClr val="143144"/>
            </a:solidFill>
            <a:ln w="9525" cap="flat">
              <a:noFill/>
              <a:prstDash val="solid"/>
              <a:miter/>
            </a:ln>
          </p:spPr>
          <p:txBody>
            <a:bodyPr rtlCol="0" anchor="ctr"/>
            <a:lstStyle/>
            <a:p>
              <a:endParaRPr lang="en-NZ"/>
            </a:p>
          </p:txBody>
        </p:sp>
        <p:sp>
          <p:nvSpPr>
            <p:cNvPr id="68" name="Freeform: Shape 67">
              <a:extLst>
                <a:ext uri="{FF2B5EF4-FFF2-40B4-BE49-F238E27FC236}">
                  <a16:creationId xmlns:a16="http://schemas.microsoft.com/office/drawing/2014/main" id="{E4E7B9E4-B73A-4C80-8AB4-288D6B61AEAC}"/>
                </a:ext>
              </a:extLst>
            </p:cNvPr>
            <p:cNvSpPr>
              <a:spLocks/>
            </p:cNvSpPr>
            <p:nvPr/>
          </p:nvSpPr>
          <p:spPr>
            <a:xfrm>
              <a:off x="3150216" y="789982"/>
              <a:ext cx="88963" cy="129349"/>
            </a:xfrm>
            <a:custGeom>
              <a:avLst/>
              <a:gdLst>
                <a:gd name="connsiteX0" fmla="*/ 3524 w 88963"/>
                <a:gd name="connsiteY0" fmla="*/ 123920 h 129349"/>
                <a:gd name="connsiteX1" fmla="*/ 3524 w 88963"/>
                <a:gd name="connsiteY1" fmla="*/ 123920 h 129349"/>
                <a:gd name="connsiteX2" fmla="*/ 21622 w 88963"/>
                <a:gd name="connsiteY2" fmla="*/ 129349 h 129349"/>
                <a:gd name="connsiteX3" fmla="*/ 53912 w 88963"/>
                <a:gd name="connsiteY3" fmla="*/ 101727 h 129349"/>
                <a:gd name="connsiteX4" fmla="*/ 88964 w 88963"/>
                <a:gd name="connsiteY4" fmla="*/ 0 h 129349"/>
                <a:gd name="connsiteX5" fmla="*/ 66008 w 88963"/>
                <a:gd name="connsiteY5" fmla="*/ 667 h 129349"/>
                <a:gd name="connsiteX6" fmla="*/ 45815 w 88963"/>
                <a:gd name="connsiteY6" fmla="*/ 68770 h 129349"/>
                <a:gd name="connsiteX7" fmla="*/ 24956 w 88963"/>
                <a:gd name="connsiteY7" fmla="*/ 0 h 129349"/>
                <a:gd name="connsiteX8" fmla="*/ 0 w 88963"/>
                <a:gd name="connsiteY8" fmla="*/ 0 h 129349"/>
                <a:gd name="connsiteX9" fmla="*/ 35719 w 88963"/>
                <a:gd name="connsiteY9" fmla="*/ 91630 h 129349"/>
                <a:gd name="connsiteX10" fmla="*/ 34385 w 88963"/>
                <a:gd name="connsiteY10" fmla="*/ 97060 h 129349"/>
                <a:gd name="connsiteX11" fmla="*/ 20193 w 88963"/>
                <a:gd name="connsiteY11" fmla="*/ 110490 h 129349"/>
                <a:gd name="connsiteX12" fmla="*/ 6763 w 88963"/>
                <a:gd name="connsiteY12" fmla="*/ 107156 h 129349"/>
                <a:gd name="connsiteX13" fmla="*/ 3429 w 88963"/>
                <a:gd name="connsiteY13" fmla="*/ 124016 h 1293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88963" h="129349">
                  <a:moveTo>
                    <a:pt x="3524" y="123920"/>
                  </a:moveTo>
                  <a:lnTo>
                    <a:pt x="3524" y="123920"/>
                  </a:lnTo>
                  <a:cubicBezTo>
                    <a:pt x="8192" y="126587"/>
                    <a:pt x="14954" y="129349"/>
                    <a:pt x="21622" y="129349"/>
                  </a:cubicBezTo>
                  <a:cubicBezTo>
                    <a:pt x="39815" y="129349"/>
                    <a:pt x="47911" y="119253"/>
                    <a:pt x="53912" y="101727"/>
                  </a:cubicBezTo>
                  <a:lnTo>
                    <a:pt x="88964" y="0"/>
                  </a:lnTo>
                  <a:cubicBezTo>
                    <a:pt x="81534" y="0"/>
                    <a:pt x="74104" y="667"/>
                    <a:pt x="66008" y="667"/>
                  </a:cubicBezTo>
                  <a:lnTo>
                    <a:pt x="45815" y="68770"/>
                  </a:lnTo>
                  <a:lnTo>
                    <a:pt x="24956" y="0"/>
                  </a:lnTo>
                  <a:lnTo>
                    <a:pt x="0" y="0"/>
                  </a:lnTo>
                  <a:lnTo>
                    <a:pt x="35719" y="91630"/>
                  </a:lnTo>
                  <a:lnTo>
                    <a:pt x="34385" y="97060"/>
                  </a:lnTo>
                  <a:cubicBezTo>
                    <a:pt x="31718" y="106490"/>
                    <a:pt x="27623" y="110490"/>
                    <a:pt x="20193" y="110490"/>
                  </a:cubicBezTo>
                  <a:cubicBezTo>
                    <a:pt x="15526" y="110490"/>
                    <a:pt x="10763" y="109156"/>
                    <a:pt x="6763" y="107156"/>
                  </a:cubicBezTo>
                  <a:lnTo>
                    <a:pt x="3429" y="124016"/>
                  </a:lnTo>
                  <a:close/>
                </a:path>
              </a:pathLst>
            </a:custGeom>
            <a:solidFill>
              <a:srgbClr val="143144"/>
            </a:solidFill>
            <a:ln w="9525" cap="flat">
              <a:noFill/>
              <a:prstDash val="solid"/>
              <a:miter/>
            </a:ln>
          </p:spPr>
          <p:txBody>
            <a:bodyPr rtlCol="0" anchor="ctr"/>
            <a:lstStyle/>
            <a:p>
              <a:endParaRPr lang="en-NZ"/>
            </a:p>
          </p:txBody>
        </p:sp>
        <p:sp>
          <p:nvSpPr>
            <p:cNvPr id="69" name="Freeform: Shape 68">
              <a:extLst>
                <a:ext uri="{FF2B5EF4-FFF2-40B4-BE49-F238E27FC236}">
                  <a16:creationId xmlns:a16="http://schemas.microsoft.com/office/drawing/2014/main" id="{22A24AC3-F32C-48F9-8E54-39FC51C5A800}"/>
                </a:ext>
              </a:extLst>
            </p:cNvPr>
            <p:cNvSpPr>
              <a:spLocks/>
            </p:cNvSpPr>
            <p:nvPr/>
          </p:nvSpPr>
          <p:spPr>
            <a:xfrm>
              <a:off x="1681366" y="941429"/>
              <a:ext cx="91535" cy="122015"/>
            </a:xfrm>
            <a:custGeom>
              <a:avLst/>
              <a:gdLst>
                <a:gd name="connsiteX0" fmla="*/ 45244 w 91535"/>
                <a:gd name="connsiteY0" fmla="*/ 20288 h 122015"/>
                <a:gd name="connsiteX1" fmla="*/ 45244 w 91535"/>
                <a:gd name="connsiteY1" fmla="*/ 20288 h 122015"/>
                <a:gd name="connsiteX2" fmla="*/ 64675 w 91535"/>
                <a:gd name="connsiteY2" fmla="*/ 40481 h 122015"/>
                <a:gd name="connsiteX3" fmla="*/ 45244 w 91535"/>
                <a:gd name="connsiteY3" fmla="*/ 60008 h 122015"/>
                <a:gd name="connsiteX4" fmla="*/ 22955 w 91535"/>
                <a:gd name="connsiteY4" fmla="*/ 60008 h 122015"/>
                <a:gd name="connsiteX5" fmla="*/ 22955 w 91535"/>
                <a:gd name="connsiteY5" fmla="*/ 20288 h 122015"/>
                <a:gd name="connsiteX6" fmla="*/ 45244 w 91535"/>
                <a:gd name="connsiteY6" fmla="*/ 20288 h 122015"/>
                <a:gd name="connsiteX7" fmla="*/ 95 w 91535"/>
                <a:gd name="connsiteY7" fmla="*/ 122015 h 122015"/>
                <a:gd name="connsiteX8" fmla="*/ 22955 w 91535"/>
                <a:gd name="connsiteY8" fmla="*/ 122015 h 122015"/>
                <a:gd name="connsiteX9" fmla="*/ 22955 w 91535"/>
                <a:gd name="connsiteY9" fmla="*/ 77534 h 122015"/>
                <a:gd name="connsiteX10" fmla="*/ 34385 w 91535"/>
                <a:gd name="connsiteY10" fmla="*/ 77534 h 122015"/>
                <a:gd name="connsiteX11" fmla="*/ 66675 w 91535"/>
                <a:gd name="connsiteY11" fmla="*/ 122015 h 122015"/>
                <a:gd name="connsiteX12" fmla="*/ 91535 w 91535"/>
                <a:gd name="connsiteY12" fmla="*/ 122015 h 122015"/>
                <a:gd name="connsiteX13" fmla="*/ 91535 w 91535"/>
                <a:gd name="connsiteY13" fmla="*/ 117920 h 122015"/>
                <a:gd name="connsiteX14" fmla="*/ 59912 w 91535"/>
                <a:gd name="connsiteY14" fmla="*/ 76772 h 122015"/>
                <a:gd name="connsiteX15" fmla="*/ 87440 w 91535"/>
                <a:gd name="connsiteY15" fmla="*/ 39719 h 122015"/>
                <a:gd name="connsiteX16" fmla="*/ 51149 w 91535"/>
                <a:gd name="connsiteY16" fmla="*/ 0 h 122015"/>
                <a:gd name="connsiteX17" fmla="*/ 0 w 91535"/>
                <a:gd name="connsiteY17" fmla="*/ 0 h 122015"/>
                <a:gd name="connsiteX18" fmla="*/ 0 w 91535"/>
                <a:gd name="connsiteY18" fmla="*/ 122015 h 1220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91535" h="122015">
                  <a:moveTo>
                    <a:pt x="45244" y="20288"/>
                  </a:moveTo>
                  <a:lnTo>
                    <a:pt x="45244" y="20288"/>
                  </a:lnTo>
                  <a:cubicBezTo>
                    <a:pt x="56674" y="20288"/>
                    <a:pt x="64675" y="27051"/>
                    <a:pt x="64675" y="40481"/>
                  </a:cubicBezTo>
                  <a:cubicBezTo>
                    <a:pt x="64675" y="52578"/>
                    <a:pt x="56579" y="60008"/>
                    <a:pt x="45244" y="60008"/>
                  </a:cubicBezTo>
                  <a:lnTo>
                    <a:pt x="22955" y="60008"/>
                  </a:lnTo>
                  <a:lnTo>
                    <a:pt x="22955" y="20288"/>
                  </a:lnTo>
                  <a:lnTo>
                    <a:pt x="45244" y="20288"/>
                  </a:lnTo>
                  <a:close/>
                  <a:moveTo>
                    <a:pt x="95" y="122015"/>
                  </a:moveTo>
                  <a:lnTo>
                    <a:pt x="22955" y="122015"/>
                  </a:lnTo>
                  <a:lnTo>
                    <a:pt x="22955" y="77534"/>
                  </a:lnTo>
                  <a:lnTo>
                    <a:pt x="34385" y="77534"/>
                  </a:lnTo>
                  <a:lnTo>
                    <a:pt x="66675" y="122015"/>
                  </a:lnTo>
                  <a:lnTo>
                    <a:pt x="91535" y="122015"/>
                  </a:lnTo>
                  <a:lnTo>
                    <a:pt x="91535" y="117920"/>
                  </a:lnTo>
                  <a:lnTo>
                    <a:pt x="59912" y="76772"/>
                  </a:lnTo>
                  <a:cubicBezTo>
                    <a:pt x="76105" y="72771"/>
                    <a:pt x="87440" y="59246"/>
                    <a:pt x="87440" y="39719"/>
                  </a:cubicBezTo>
                  <a:cubicBezTo>
                    <a:pt x="87440" y="16097"/>
                    <a:pt x="72676" y="0"/>
                    <a:pt x="51149" y="0"/>
                  </a:cubicBezTo>
                  <a:lnTo>
                    <a:pt x="0" y="0"/>
                  </a:lnTo>
                  <a:lnTo>
                    <a:pt x="0" y="122015"/>
                  </a:lnTo>
                  <a:close/>
                </a:path>
              </a:pathLst>
            </a:custGeom>
            <a:solidFill>
              <a:srgbClr val="21A5BE"/>
            </a:solidFill>
            <a:ln w="9525" cap="flat">
              <a:noFill/>
              <a:prstDash val="solid"/>
              <a:miter/>
            </a:ln>
          </p:spPr>
          <p:txBody>
            <a:bodyPr rtlCol="0" anchor="ctr"/>
            <a:lstStyle/>
            <a:p>
              <a:endParaRPr lang="en-NZ"/>
            </a:p>
          </p:txBody>
        </p:sp>
        <p:sp>
          <p:nvSpPr>
            <p:cNvPr id="70" name="Freeform: Shape 69">
              <a:extLst>
                <a:ext uri="{FF2B5EF4-FFF2-40B4-BE49-F238E27FC236}">
                  <a16:creationId xmlns:a16="http://schemas.microsoft.com/office/drawing/2014/main" id="{705024EA-183A-4B30-AA5D-B3351893C7B0}"/>
                </a:ext>
              </a:extLst>
            </p:cNvPr>
            <p:cNvSpPr>
              <a:spLocks/>
            </p:cNvSpPr>
            <p:nvPr/>
          </p:nvSpPr>
          <p:spPr>
            <a:xfrm>
              <a:off x="1784427" y="967147"/>
              <a:ext cx="78009" cy="99155"/>
            </a:xfrm>
            <a:custGeom>
              <a:avLst/>
              <a:gdLst>
                <a:gd name="connsiteX0" fmla="*/ 23527 w 78009"/>
                <a:gd name="connsiteY0" fmla="*/ 39053 h 99155"/>
                <a:gd name="connsiteX1" fmla="*/ 23527 w 78009"/>
                <a:gd name="connsiteY1" fmla="*/ 39053 h 99155"/>
                <a:gd name="connsiteX2" fmla="*/ 41719 w 78009"/>
                <a:gd name="connsiteY2" fmla="*/ 19526 h 99155"/>
                <a:gd name="connsiteX3" fmla="*/ 57150 w 78009"/>
                <a:gd name="connsiteY3" fmla="*/ 34385 h 99155"/>
                <a:gd name="connsiteX4" fmla="*/ 56483 w 78009"/>
                <a:gd name="connsiteY4" fmla="*/ 39148 h 99155"/>
                <a:gd name="connsiteX5" fmla="*/ 23431 w 78009"/>
                <a:gd name="connsiteY5" fmla="*/ 39148 h 99155"/>
                <a:gd name="connsiteX6" fmla="*/ 75343 w 78009"/>
                <a:gd name="connsiteY6" fmla="*/ 56579 h 99155"/>
                <a:gd name="connsiteX7" fmla="*/ 75343 w 78009"/>
                <a:gd name="connsiteY7" fmla="*/ 56579 h 99155"/>
                <a:gd name="connsiteX8" fmla="*/ 78010 w 78009"/>
                <a:gd name="connsiteY8" fmla="*/ 37719 h 99155"/>
                <a:gd name="connsiteX9" fmla="*/ 41719 w 78009"/>
                <a:gd name="connsiteY9" fmla="*/ 0 h 99155"/>
                <a:gd name="connsiteX10" fmla="*/ 0 w 78009"/>
                <a:gd name="connsiteY10" fmla="*/ 49911 h 99155"/>
                <a:gd name="connsiteX11" fmla="*/ 41719 w 78009"/>
                <a:gd name="connsiteY11" fmla="*/ 99155 h 99155"/>
                <a:gd name="connsiteX12" fmla="*/ 77343 w 78009"/>
                <a:gd name="connsiteY12" fmla="*/ 87725 h 99155"/>
                <a:gd name="connsiteX13" fmla="*/ 68675 w 78009"/>
                <a:gd name="connsiteY13" fmla="*/ 70866 h 99155"/>
                <a:gd name="connsiteX14" fmla="*/ 45815 w 78009"/>
                <a:gd name="connsiteY14" fmla="*/ 79629 h 99155"/>
                <a:gd name="connsiteX15" fmla="*/ 22193 w 78009"/>
                <a:gd name="connsiteY15" fmla="*/ 56769 h 99155"/>
                <a:gd name="connsiteX16" fmla="*/ 75343 w 78009"/>
                <a:gd name="connsiteY16" fmla="*/ 56769 h 991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78009" h="99155">
                  <a:moveTo>
                    <a:pt x="23527" y="39053"/>
                  </a:moveTo>
                  <a:lnTo>
                    <a:pt x="23527" y="39053"/>
                  </a:lnTo>
                  <a:cubicBezTo>
                    <a:pt x="24289" y="27623"/>
                    <a:pt x="30956" y="19526"/>
                    <a:pt x="41719" y="19526"/>
                  </a:cubicBezTo>
                  <a:cubicBezTo>
                    <a:pt x="51149" y="19526"/>
                    <a:pt x="57150" y="24955"/>
                    <a:pt x="57150" y="34385"/>
                  </a:cubicBezTo>
                  <a:cubicBezTo>
                    <a:pt x="57150" y="36385"/>
                    <a:pt x="57150" y="37719"/>
                    <a:pt x="56483" y="39148"/>
                  </a:cubicBezTo>
                  <a:lnTo>
                    <a:pt x="23431" y="39148"/>
                  </a:lnTo>
                  <a:close/>
                  <a:moveTo>
                    <a:pt x="75343" y="56579"/>
                  </a:moveTo>
                  <a:lnTo>
                    <a:pt x="75343" y="56579"/>
                  </a:lnTo>
                  <a:cubicBezTo>
                    <a:pt x="76676" y="51149"/>
                    <a:pt x="78010" y="44482"/>
                    <a:pt x="78010" y="37719"/>
                  </a:cubicBezTo>
                  <a:cubicBezTo>
                    <a:pt x="78010" y="16859"/>
                    <a:pt x="67246" y="0"/>
                    <a:pt x="41719" y="0"/>
                  </a:cubicBezTo>
                  <a:cubicBezTo>
                    <a:pt x="16192" y="0"/>
                    <a:pt x="0" y="20860"/>
                    <a:pt x="0" y="49911"/>
                  </a:cubicBezTo>
                  <a:cubicBezTo>
                    <a:pt x="0" y="78962"/>
                    <a:pt x="13430" y="99155"/>
                    <a:pt x="41719" y="99155"/>
                  </a:cubicBezTo>
                  <a:cubicBezTo>
                    <a:pt x="57150" y="99155"/>
                    <a:pt x="68675" y="94393"/>
                    <a:pt x="77343" y="87725"/>
                  </a:cubicBezTo>
                  <a:lnTo>
                    <a:pt x="68675" y="70866"/>
                  </a:lnTo>
                  <a:cubicBezTo>
                    <a:pt x="62579" y="75533"/>
                    <a:pt x="55245" y="79629"/>
                    <a:pt x="45815" y="79629"/>
                  </a:cubicBezTo>
                  <a:cubicBezTo>
                    <a:pt x="29718" y="79629"/>
                    <a:pt x="22955" y="70199"/>
                    <a:pt x="22193" y="56769"/>
                  </a:cubicBezTo>
                  <a:lnTo>
                    <a:pt x="75343" y="56769"/>
                  </a:lnTo>
                  <a:close/>
                </a:path>
              </a:pathLst>
            </a:custGeom>
            <a:solidFill>
              <a:srgbClr val="21A5BE"/>
            </a:solidFill>
            <a:ln w="9525" cap="flat">
              <a:noFill/>
              <a:prstDash val="solid"/>
              <a:miter/>
            </a:ln>
          </p:spPr>
          <p:txBody>
            <a:bodyPr rtlCol="0" anchor="ctr"/>
            <a:lstStyle/>
            <a:p>
              <a:endParaRPr lang="en-NZ"/>
            </a:p>
          </p:txBody>
        </p:sp>
        <p:sp>
          <p:nvSpPr>
            <p:cNvPr id="71" name="Freeform: Shape 70">
              <a:extLst>
                <a:ext uri="{FF2B5EF4-FFF2-40B4-BE49-F238E27FC236}">
                  <a16:creationId xmlns:a16="http://schemas.microsoft.com/office/drawing/2014/main" id="{46C4C7E8-5D5E-4C7E-AC7F-8B114771BA89}"/>
                </a:ext>
              </a:extLst>
            </p:cNvPr>
            <p:cNvSpPr>
              <a:spLocks/>
            </p:cNvSpPr>
            <p:nvPr/>
          </p:nvSpPr>
          <p:spPr>
            <a:xfrm>
              <a:off x="1878057" y="968576"/>
              <a:ext cx="83343" cy="128682"/>
            </a:xfrm>
            <a:custGeom>
              <a:avLst/>
              <a:gdLst>
                <a:gd name="connsiteX0" fmla="*/ 22860 w 83343"/>
                <a:gd name="connsiteY0" fmla="*/ 47816 h 128682"/>
                <a:gd name="connsiteX1" fmla="*/ 22860 w 83343"/>
                <a:gd name="connsiteY1" fmla="*/ 47816 h 128682"/>
                <a:gd name="connsiteX2" fmla="*/ 44386 w 83343"/>
                <a:gd name="connsiteY2" fmla="*/ 19526 h 128682"/>
                <a:gd name="connsiteX3" fmla="*/ 61150 w 83343"/>
                <a:gd name="connsiteY3" fmla="*/ 28289 h 128682"/>
                <a:gd name="connsiteX4" fmla="*/ 61150 w 83343"/>
                <a:gd name="connsiteY4" fmla="*/ 68675 h 128682"/>
                <a:gd name="connsiteX5" fmla="*/ 44386 w 83343"/>
                <a:gd name="connsiteY5" fmla="*/ 76771 h 128682"/>
                <a:gd name="connsiteX6" fmla="*/ 22860 w 83343"/>
                <a:gd name="connsiteY6" fmla="*/ 47816 h 128682"/>
                <a:gd name="connsiteX7" fmla="*/ 0 w 83343"/>
                <a:gd name="connsiteY7" fmla="*/ 48482 h 128682"/>
                <a:gd name="connsiteX8" fmla="*/ 0 w 83343"/>
                <a:gd name="connsiteY8" fmla="*/ 48482 h 128682"/>
                <a:gd name="connsiteX9" fmla="*/ 36957 w 83343"/>
                <a:gd name="connsiteY9" fmla="*/ 96965 h 128682"/>
                <a:gd name="connsiteX10" fmla="*/ 61150 w 83343"/>
                <a:gd name="connsiteY10" fmla="*/ 86868 h 128682"/>
                <a:gd name="connsiteX11" fmla="*/ 61150 w 83343"/>
                <a:gd name="connsiteY11" fmla="*/ 128683 h 128682"/>
                <a:gd name="connsiteX12" fmla="*/ 83344 w 83343"/>
                <a:gd name="connsiteY12" fmla="*/ 128683 h 128682"/>
                <a:gd name="connsiteX13" fmla="*/ 83344 w 83343"/>
                <a:gd name="connsiteY13" fmla="*/ 1333 h 128682"/>
                <a:gd name="connsiteX14" fmla="*/ 61150 w 83343"/>
                <a:gd name="connsiteY14" fmla="*/ 1333 h 128682"/>
                <a:gd name="connsiteX15" fmla="*/ 61150 w 83343"/>
                <a:gd name="connsiteY15" fmla="*/ 10763 h 128682"/>
                <a:gd name="connsiteX16" fmla="*/ 36957 w 83343"/>
                <a:gd name="connsiteY16" fmla="*/ 0 h 128682"/>
                <a:gd name="connsiteX17" fmla="*/ 0 w 83343"/>
                <a:gd name="connsiteY17" fmla="*/ 48482 h 1286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83343" h="128682">
                  <a:moveTo>
                    <a:pt x="22860" y="47816"/>
                  </a:moveTo>
                  <a:lnTo>
                    <a:pt x="22860" y="47816"/>
                  </a:lnTo>
                  <a:cubicBezTo>
                    <a:pt x="22860" y="30290"/>
                    <a:pt x="30956" y="19526"/>
                    <a:pt x="44386" y="19526"/>
                  </a:cubicBezTo>
                  <a:cubicBezTo>
                    <a:pt x="51149" y="19526"/>
                    <a:pt x="57150" y="23527"/>
                    <a:pt x="61150" y="28289"/>
                  </a:cubicBezTo>
                  <a:lnTo>
                    <a:pt x="61150" y="68675"/>
                  </a:lnTo>
                  <a:cubicBezTo>
                    <a:pt x="57150" y="72676"/>
                    <a:pt x="51054" y="76771"/>
                    <a:pt x="44386" y="76771"/>
                  </a:cubicBezTo>
                  <a:cubicBezTo>
                    <a:pt x="30956" y="76771"/>
                    <a:pt x="22860" y="66008"/>
                    <a:pt x="22860" y="47816"/>
                  </a:cubicBezTo>
                  <a:moveTo>
                    <a:pt x="0" y="48482"/>
                  </a:moveTo>
                  <a:lnTo>
                    <a:pt x="0" y="48482"/>
                  </a:lnTo>
                  <a:cubicBezTo>
                    <a:pt x="0" y="79534"/>
                    <a:pt x="14764" y="96965"/>
                    <a:pt x="36957" y="96965"/>
                  </a:cubicBezTo>
                  <a:cubicBezTo>
                    <a:pt x="47053" y="96965"/>
                    <a:pt x="55150" y="92202"/>
                    <a:pt x="61150" y="86868"/>
                  </a:cubicBezTo>
                  <a:lnTo>
                    <a:pt x="61150" y="128683"/>
                  </a:lnTo>
                  <a:lnTo>
                    <a:pt x="83344" y="128683"/>
                  </a:lnTo>
                  <a:lnTo>
                    <a:pt x="83344" y="1333"/>
                  </a:lnTo>
                  <a:lnTo>
                    <a:pt x="61150" y="1333"/>
                  </a:lnTo>
                  <a:lnTo>
                    <a:pt x="61150" y="10763"/>
                  </a:lnTo>
                  <a:cubicBezTo>
                    <a:pt x="55721" y="4000"/>
                    <a:pt x="47720" y="0"/>
                    <a:pt x="36957" y="0"/>
                  </a:cubicBezTo>
                  <a:cubicBezTo>
                    <a:pt x="14764" y="0"/>
                    <a:pt x="0" y="17526"/>
                    <a:pt x="0" y="48482"/>
                  </a:cubicBezTo>
                </a:path>
              </a:pathLst>
            </a:custGeom>
            <a:solidFill>
              <a:srgbClr val="21A5BE"/>
            </a:solidFill>
            <a:ln w="9525" cap="flat">
              <a:noFill/>
              <a:prstDash val="solid"/>
              <a:miter/>
            </a:ln>
          </p:spPr>
          <p:txBody>
            <a:bodyPr rtlCol="0" anchor="ctr"/>
            <a:lstStyle/>
            <a:p>
              <a:endParaRPr lang="en-NZ"/>
            </a:p>
          </p:txBody>
        </p:sp>
        <p:sp>
          <p:nvSpPr>
            <p:cNvPr id="72" name="Freeform: Shape 71">
              <a:extLst>
                <a:ext uri="{FF2B5EF4-FFF2-40B4-BE49-F238E27FC236}">
                  <a16:creationId xmlns:a16="http://schemas.microsoft.com/office/drawing/2014/main" id="{BF8C802C-A229-40B7-8367-177AA7CCB46E}"/>
                </a:ext>
              </a:extLst>
            </p:cNvPr>
            <p:cNvSpPr>
              <a:spLocks/>
            </p:cNvSpPr>
            <p:nvPr/>
          </p:nvSpPr>
          <p:spPr>
            <a:xfrm>
              <a:off x="1985690" y="969814"/>
              <a:ext cx="80010" cy="95059"/>
            </a:xfrm>
            <a:custGeom>
              <a:avLst/>
              <a:gdLst>
                <a:gd name="connsiteX0" fmla="*/ 0 w 80010"/>
                <a:gd name="connsiteY0" fmla="*/ 0 h 95059"/>
                <a:gd name="connsiteX1" fmla="*/ 0 w 80010"/>
                <a:gd name="connsiteY1" fmla="*/ 0 h 95059"/>
                <a:gd name="connsiteX2" fmla="*/ 0 w 80010"/>
                <a:gd name="connsiteY2" fmla="*/ 58674 h 95059"/>
                <a:gd name="connsiteX3" fmla="*/ 30194 w 80010"/>
                <a:gd name="connsiteY3" fmla="*/ 95060 h 95059"/>
                <a:gd name="connsiteX4" fmla="*/ 57817 w 80010"/>
                <a:gd name="connsiteY4" fmla="*/ 82963 h 95059"/>
                <a:gd name="connsiteX5" fmla="*/ 57817 w 80010"/>
                <a:gd name="connsiteY5" fmla="*/ 93726 h 95059"/>
                <a:gd name="connsiteX6" fmla="*/ 80010 w 80010"/>
                <a:gd name="connsiteY6" fmla="*/ 93726 h 95059"/>
                <a:gd name="connsiteX7" fmla="*/ 80010 w 80010"/>
                <a:gd name="connsiteY7" fmla="*/ 0 h 95059"/>
                <a:gd name="connsiteX8" fmla="*/ 57817 w 80010"/>
                <a:gd name="connsiteY8" fmla="*/ 0 h 95059"/>
                <a:gd name="connsiteX9" fmla="*/ 57817 w 80010"/>
                <a:gd name="connsiteY9" fmla="*/ 58674 h 95059"/>
                <a:gd name="connsiteX10" fmla="*/ 38291 w 80010"/>
                <a:gd name="connsiteY10" fmla="*/ 74200 h 95059"/>
                <a:gd name="connsiteX11" fmla="*/ 22860 w 80010"/>
                <a:gd name="connsiteY11" fmla="*/ 54674 h 95059"/>
                <a:gd name="connsiteX12" fmla="*/ 22860 w 80010"/>
                <a:gd name="connsiteY12" fmla="*/ 95 h 95059"/>
                <a:gd name="connsiteX13" fmla="*/ 0 w 80010"/>
                <a:gd name="connsiteY13" fmla="*/ 95 h 95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80010" h="95059">
                  <a:moveTo>
                    <a:pt x="0" y="0"/>
                  </a:moveTo>
                  <a:lnTo>
                    <a:pt x="0" y="0"/>
                  </a:lnTo>
                  <a:lnTo>
                    <a:pt x="0" y="58674"/>
                  </a:lnTo>
                  <a:cubicBezTo>
                    <a:pt x="0" y="81629"/>
                    <a:pt x="9430" y="95060"/>
                    <a:pt x="30194" y="95060"/>
                  </a:cubicBezTo>
                  <a:cubicBezTo>
                    <a:pt x="42291" y="95060"/>
                    <a:pt x="52483" y="90392"/>
                    <a:pt x="57817" y="82963"/>
                  </a:cubicBezTo>
                  <a:lnTo>
                    <a:pt x="57817" y="93726"/>
                  </a:lnTo>
                  <a:lnTo>
                    <a:pt x="80010" y="93726"/>
                  </a:lnTo>
                  <a:lnTo>
                    <a:pt x="80010" y="0"/>
                  </a:lnTo>
                  <a:lnTo>
                    <a:pt x="57817" y="0"/>
                  </a:lnTo>
                  <a:lnTo>
                    <a:pt x="57817" y="58674"/>
                  </a:lnTo>
                  <a:cubicBezTo>
                    <a:pt x="55150" y="66104"/>
                    <a:pt x="48387" y="74200"/>
                    <a:pt x="38291" y="74200"/>
                  </a:cubicBezTo>
                  <a:cubicBezTo>
                    <a:pt x="27527" y="74200"/>
                    <a:pt x="22860" y="67437"/>
                    <a:pt x="22860" y="54674"/>
                  </a:cubicBezTo>
                  <a:lnTo>
                    <a:pt x="22860" y="95"/>
                  </a:lnTo>
                  <a:lnTo>
                    <a:pt x="0" y="95"/>
                  </a:lnTo>
                  <a:close/>
                </a:path>
              </a:pathLst>
            </a:custGeom>
            <a:solidFill>
              <a:srgbClr val="21A5BE"/>
            </a:solidFill>
            <a:ln w="9525" cap="flat">
              <a:noFill/>
              <a:prstDash val="solid"/>
              <a:miter/>
            </a:ln>
          </p:spPr>
          <p:txBody>
            <a:bodyPr rtlCol="0" anchor="ctr"/>
            <a:lstStyle/>
            <a:p>
              <a:endParaRPr lang="en-NZ"/>
            </a:p>
          </p:txBody>
        </p:sp>
        <p:sp>
          <p:nvSpPr>
            <p:cNvPr id="73" name="Freeform: Shape 72">
              <a:extLst>
                <a:ext uri="{FF2B5EF4-FFF2-40B4-BE49-F238E27FC236}">
                  <a16:creationId xmlns:a16="http://schemas.microsoft.com/office/drawing/2014/main" id="{B53715E1-F786-43AC-A723-B5B306E3D293}"/>
                </a:ext>
              </a:extLst>
            </p:cNvPr>
            <p:cNvSpPr>
              <a:spLocks/>
            </p:cNvSpPr>
            <p:nvPr/>
          </p:nvSpPr>
          <p:spPr>
            <a:xfrm>
              <a:off x="2088560" y="931428"/>
              <a:ext cx="26955" cy="132111"/>
            </a:xfrm>
            <a:custGeom>
              <a:avLst/>
              <a:gdLst>
                <a:gd name="connsiteX0" fmla="*/ 24956 w 26955"/>
                <a:gd name="connsiteY0" fmla="*/ 132112 h 132111"/>
                <a:gd name="connsiteX1" fmla="*/ 24956 w 26955"/>
                <a:gd name="connsiteY1" fmla="*/ 132112 h 132111"/>
                <a:gd name="connsiteX2" fmla="*/ 24956 w 26955"/>
                <a:gd name="connsiteY2" fmla="*/ 38386 h 132111"/>
                <a:gd name="connsiteX3" fmla="*/ 2667 w 26955"/>
                <a:gd name="connsiteY3" fmla="*/ 38386 h 132111"/>
                <a:gd name="connsiteX4" fmla="*/ 2667 w 26955"/>
                <a:gd name="connsiteY4" fmla="*/ 132112 h 132111"/>
                <a:gd name="connsiteX5" fmla="*/ 24956 w 26955"/>
                <a:gd name="connsiteY5" fmla="*/ 132112 h 132111"/>
                <a:gd name="connsiteX6" fmla="*/ 0 w 26955"/>
                <a:gd name="connsiteY6" fmla="*/ 12097 h 132111"/>
                <a:gd name="connsiteX7" fmla="*/ 0 w 26955"/>
                <a:gd name="connsiteY7" fmla="*/ 12097 h 132111"/>
                <a:gd name="connsiteX8" fmla="*/ 14192 w 26955"/>
                <a:gd name="connsiteY8" fmla="*/ 23527 h 132111"/>
                <a:gd name="connsiteX9" fmla="*/ 26956 w 26955"/>
                <a:gd name="connsiteY9" fmla="*/ 12097 h 132111"/>
                <a:gd name="connsiteX10" fmla="*/ 14192 w 26955"/>
                <a:gd name="connsiteY10" fmla="*/ 0 h 132111"/>
                <a:gd name="connsiteX11" fmla="*/ 0 w 26955"/>
                <a:gd name="connsiteY11" fmla="*/ 12097 h 1321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6955" h="132111">
                  <a:moveTo>
                    <a:pt x="24956" y="132112"/>
                  </a:moveTo>
                  <a:lnTo>
                    <a:pt x="24956" y="132112"/>
                  </a:lnTo>
                  <a:lnTo>
                    <a:pt x="24956" y="38386"/>
                  </a:lnTo>
                  <a:lnTo>
                    <a:pt x="2667" y="38386"/>
                  </a:lnTo>
                  <a:lnTo>
                    <a:pt x="2667" y="132112"/>
                  </a:lnTo>
                  <a:lnTo>
                    <a:pt x="24956" y="132112"/>
                  </a:lnTo>
                  <a:close/>
                  <a:moveTo>
                    <a:pt x="0" y="12097"/>
                  </a:moveTo>
                  <a:lnTo>
                    <a:pt x="0" y="12097"/>
                  </a:lnTo>
                  <a:cubicBezTo>
                    <a:pt x="0" y="20193"/>
                    <a:pt x="6096" y="23527"/>
                    <a:pt x="14192" y="23527"/>
                  </a:cubicBezTo>
                  <a:cubicBezTo>
                    <a:pt x="21527" y="23527"/>
                    <a:pt x="26956" y="20193"/>
                    <a:pt x="26956" y="12097"/>
                  </a:cubicBezTo>
                  <a:cubicBezTo>
                    <a:pt x="26956" y="3334"/>
                    <a:pt x="21527" y="0"/>
                    <a:pt x="14192" y="0"/>
                  </a:cubicBezTo>
                  <a:cubicBezTo>
                    <a:pt x="6096" y="0"/>
                    <a:pt x="0" y="3334"/>
                    <a:pt x="0" y="12097"/>
                  </a:cubicBezTo>
                </a:path>
              </a:pathLst>
            </a:custGeom>
            <a:solidFill>
              <a:srgbClr val="21A5BE"/>
            </a:solidFill>
            <a:ln w="9525" cap="flat">
              <a:noFill/>
              <a:prstDash val="solid"/>
              <a:miter/>
            </a:ln>
          </p:spPr>
          <p:txBody>
            <a:bodyPr rtlCol="0" anchor="ctr"/>
            <a:lstStyle/>
            <a:p>
              <a:endParaRPr lang="en-NZ"/>
            </a:p>
          </p:txBody>
        </p:sp>
        <p:sp>
          <p:nvSpPr>
            <p:cNvPr id="74" name="Freeform: Shape 73">
              <a:extLst>
                <a:ext uri="{FF2B5EF4-FFF2-40B4-BE49-F238E27FC236}">
                  <a16:creationId xmlns:a16="http://schemas.microsoft.com/office/drawing/2014/main" id="{42E278BF-A806-4358-8F19-8DF9025DC124}"/>
                </a:ext>
              </a:extLst>
            </p:cNvPr>
            <p:cNvSpPr>
              <a:spLocks/>
            </p:cNvSpPr>
            <p:nvPr/>
          </p:nvSpPr>
          <p:spPr>
            <a:xfrm>
              <a:off x="2139137" y="968480"/>
              <a:ext cx="57245" cy="95059"/>
            </a:xfrm>
            <a:custGeom>
              <a:avLst/>
              <a:gdLst>
                <a:gd name="connsiteX0" fmla="*/ 22193 w 57245"/>
                <a:gd name="connsiteY0" fmla="*/ 95060 h 95059"/>
                <a:gd name="connsiteX1" fmla="*/ 22193 w 57245"/>
                <a:gd name="connsiteY1" fmla="*/ 95060 h 95059"/>
                <a:gd name="connsiteX2" fmla="*/ 22193 w 57245"/>
                <a:gd name="connsiteY2" fmla="*/ 37719 h 95059"/>
                <a:gd name="connsiteX3" fmla="*/ 41053 w 57245"/>
                <a:gd name="connsiteY3" fmla="*/ 20860 h 95059"/>
                <a:gd name="connsiteX4" fmla="*/ 53816 w 57245"/>
                <a:gd name="connsiteY4" fmla="*/ 24860 h 95059"/>
                <a:gd name="connsiteX5" fmla="*/ 57245 w 57245"/>
                <a:gd name="connsiteY5" fmla="*/ 3334 h 95059"/>
                <a:gd name="connsiteX6" fmla="*/ 43053 w 57245"/>
                <a:gd name="connsiteY6" fmla="*/ 0 h 95059"/>
                <a:gd name="connsiteX7" fmla="*/ 22289 w 57245"/>
                <a:gd name="connsiteY7" fmla="*/ 13430 h 95059"/>
                <a:gd name="connsiteX8" fmla="*/ 22289 w 57245"/>
                <a:gd name="connsiteY8" fmla="*/ 1333 h 95059"/>
                <a:gd name="connsiteX9" fmla="*/ 0 w 57245"/>
                <a:gd name="connsiteY9" fmla="*/ 1333 h 95059"/>
                <a:gd name="connsiteX10" fmla="*/ 0 w 57245"/>
                <a:gd name="connsiteY10" fmla="*/ 95060 h 95059"/>
                <a:gd name="connsiteX11" fmla="*/ 22289 w 57245"/>
                <a:gd name="connsiteY11" fmla="*/ 95060 h 95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7245" h="95059">
                  <a:moveTo>
                    <a:pt x="22193" y="95060"/>
                  </a:moveTo>
                  <a:lnTo>
                    <a:pt x="22193" y="95060"/>
                  </a:lnTo>
                  <a:lnTo>
                    <a:pt x="22193" y="37719"/>
                  </a:lnTo>
                  <a:cubicBezTo>
                    <a:pt x="25527" y="26956"/>
                    <a:pt x="31623" y="20860"/>
                    <a:pt x="41053" y="20860"/>
                  </a:cubicBezTo>
                  <a:cubicBezTo>
                    <a:pt x="45053" y="20860"/>
                    <a:pt x="50483" y="22193"/>
                    <a:pt x="53816" y="24860"/>
                  </a:cubicBezTo>
                  <a:lnTo>
                    <a:pt x="57245" y="3334"/>
                  </a:lnTo>
                  <a:cubicBezTo>
                    <a:pt x="53816" y="1333"/>
                    <a:pt x="48482" y="0"/>
                    <a:pt x="43053" y="0"/>
                  </a:cubicBezTo>
                  <a:cubicBezTo>
                    <a:pt x="33052" y="0"/>
                    <a:pt x="26956" y="4001"/>
                    <a:pt x="22289" y="13430"/>
                  </a:cubicBezTo>
                  <a:lnTo>
                    <a:pt x="22289" y="1333"/>
                  </a:lnTo>
                  <a:lnTo>
                    <a:pt x="0" y="1333"/>
                  </a:lnTo>
                  <a:lnTo>
                    <a:pt x="0" y="95060"/>
                  </a:lnTo>
                  <a:lnTo>
                    <a:pt x="22289" y="95060"/>
                  </a:lnTo>
                  <a:close/>
                </a:path>
              </a:pathLst>
            </a:custGeom>
            <a:solidFill>
              <a:srgbClr val="21A5BE"/>
            </a:solidFill>
            <a:ln w="9525" cap="flat">
              <a:noFill/>
              <a:prstDash val="solid"/>
              <a:miter/>
            </a:ln>
          </p:spPr>
          <p:txBody>
            <a:bodyPr rtlCol="0" anchor="ctr"/>
            <a:lstStyle/>
            <a:p>
              <a:endParaRPr lang="en-NZ"/>
            </a:p>
          </p:txBody>
        </p:sp>
        <p:sp>
          <p:nvSpPr>
            <p:cNvPr id="75" name="Freeform: Shape 74">
              <a:extLst>
                <a:ext uri="{FF2B5EF4-FFF2-40B4-BE49-F238E27FC236}">
                  <a16:creationId xmlns:a16="http://schemas.microsoft.com/office/drawing/2014/main" id="{B044CDA6-2B5A-4432-986C-4D4E57987FCB}"/>
                </a:ext>
              </a:extLst>
            </p:cNvPr>
            <p:cNvSpPr>
              <a:spLocks/>
            </p:cNvSpPr>
            <p:nvPr/>
          </p:nvSpPr>
          <p:spPr>
            <a:xfrm>
              <a:off x="2206956" y="967147"/>
              <a:ext cx="77342" cy="99155"/>
            </a:xfrm>
            <a:custGeom>
              <a:avLst/>
              <a:gdLst>
                <a:gd name="connsiteX0" fmla="*/ 22955 w 77342"/>
                <a:gd name="connsiteY0" fmla="*/ 39053 h 99155"/>
                <a:gd name="connsiteX1" fmla="*/ 22955 w 77342"/>
                <a:gd name="connsiteY1" fmla="*/ 39053 h 99155"/>
                <a:gd name="connsiteX2" fmla="*/ 41815 w 77342"/>
                <a:gd name="connsiteY2" fmla="*/ 19526 h 99155"/>
                <a:gd name="connsiteX3" fmla="*/ 56579 w 77342"/>
                <a:gd name="connsiteY3" fmla="*/ 34385 h 99155"/>
                <a:gd name="connsiteX4" fmla="*/ 56579 w 77342"/>
                <a:gd name="connsiteY4" fmla="*/ 39148 h 99155"/>
                <a:gd name="connsiteX5" fmla="*/ 22955 w 77342"/>
                <a:gd name="connsiteY5" fmla="*/ 39148 h 99155"/>
                <a:gd name="connsiteX6" fmla="*/ 74676 w 77342"/>
                <a:gd name="connsiteY6" fmla="*/ 56579 h 99155"/>
                <a:gd name="connsiteX7" fmla="*/ 74676 w 77342"/>
                <a:gd name="connsiteY7" fmla="*/ 56579 h 99155"/>
                <a:gd name="connsiteX8" fmla="*/ 77343 w 77342"/>
                <a:gd name="connsiteY8" fmla="*/ 37719 h 99155"/>
                <a:gd name="connsiteX9" fmla="*/ 41719 w 77342"/>
                <a:gd name="connsiteY9" fmla="*/ 0 h 99155"/>
                <a:gd name="connsiteX10" fmla="*/ 0 w 77342"/>
                <a:gd name="connsiteY10" fmla="*/ 49911 h 99155"/>
                <a:gd name="connsiteX11" fmla="*/ 41719 w 77342"/>
                <a:gd name="connsiteY11" fmla="*/ 99155 h 99155"/>
                <a:gd name="connsiteX12" fmla="*/ 76676 w 77342"/>
                <a:gd name="connsiteY12" fmla="*/ 87725 h 99155"/>
                <a:gd name="connsiteX13" fmla="*/ 67913 w 77342"/>
                <a:gd name="connsiteY13" fmla="*/ 70866 h 99155"/>
                <a:gd name="connsiteX14" fmla="*/ 45053 w 77342"/>
                <a:gd name="connsiteY14" fmla="*/ 79629 h 99155"/>
                <a:gd name="connsiteX15" fmla="*/ 22193 w 77342"/>
                <a:gd name="connsiteY15" fmla="*/ 56769 h 99155"/>
                <a:gd name="connsiteX16" fmla="*/ 74676 w 77342"/>
                <a:gd name="connsiteY16" fmla="*/ 56769 h 991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77342" h="99155">
                  <a:moveTo>
                    <a:pt x="22955" y="39053"/>
                  </a:moveTo>
                  <a:lnTo>
                    <a:pt x="22955" y="39053"/>
                  </a:lnTo>
                  <a:cubicBezTo>
                    <a:pt x="24289" y="27623"/>
                    <a:pt x="30289" y="19526"/>
                    <a:pt x="41815" y="19526"/>
                  </a:cubicBezTo>
                  <a:cubicBezTo>
                    <a:pt x="51244" y="19526"/>
                    <a:pt x="56579" y="24955"/>
                    <a:pt x="56579" y="34385"/>
                  </a:cubicBezTo>
                  <a:lnTo>
                    <a:pt x="56579" y="39148"/>
                  </a:lnTo>
                  <a:lnTo>
                    <a:pt x="22955" y="39148"/>
                  </a:lnTo>
                  <a:close/>
                  <a:moveTo>
                    <a:pt x="74676" y="56579"/>
                  </a:moveTo>
                  <a:lnTo>
                    <a:pt x="74676" y="56579"/>
                  </a:lnTo>
                  <a:cubicBezTo>
                    <a:pt x="76771" y="51149"/>
                    <a:pt x="77343" y="44482"/>
                    <a:pt x="77343" y="37719"/>
                  </a:cubicBezTo>
                  <a:cubicBezTo>
                    <a:pt x="77343" y="16859"/>
                    <a:pt x="66580" y="0"/>
                    <a:pt x="41719" y="0"/>
                  </a:cubicBezTo>
                  <a:cubicBezTo>
                    <a:pt x="16859" y="0"/>
                    <a:pt x="0" y="20860"/>
                    <a:pt x="0" y="49911"/>
                  </a:cubicBezTo>
                  <a:cubicBezTo>
                    <a:pt x="0" y="78962"/>
                    <a:pt x="12763" y="99155"/>
                    <a:pt x="41719" y="99155"/>
                  </a:cubicBezTo>
                  <a:cubicBezTo>
                    <a:pt x="56483" y="99155"/>
                    <a:pt x="67913" y="94393"/>
                    <a:pt x="76676" y="87725"/>
                  </a:cubicBezTo>
                  <a:lnTo>
                    <a:pt x="67913" y="70866"/>
                  </a:lnTo>
                  <a:cubicBezTo>
                    <a:pt x="62484" y="75533"/>
                    <a:pt x="55150" y="79629"/>
                    <a:pt x="45053" y="79629"/>
                  </a:cubicBezTo>
                  <a:cubicBezTo>
                    <a:pt x="28956" y="79629"/>
                    <a:pt x="22860" y="70199"/>
                    <a:pt x="22193" y="56769"/>
                  </a:cubicBezTo>
                  <a:lnTo>
                    <a:pt x="74676" y="56769"/>
                  </a:lnTo>
                  <a:close/>
                </a:path>
              </a:pathLst>
            </a:custGeom>
            <a:solidFill>
              <a:srgbClr val="21A5BE"/>
            </a:solidFill>
            <a:ln w="9525" cap="flat">
              <a:noFill/>
              <a:prstDash val="solid"/>
              <a:miter/>
            </a:ln>
          </p:spPr>
          <p:txBody>
            <a:bodyPr rtlCol="0" anchor="ctr"/>
            <a:lstStyle/>
            <a:p>
              <a:endParaRPr lang="en-NZ"/>
            </a:p>
          </p:txBody>
        </p:sp>
        <p:sp>
          <p:nvSpPr>
            <p:cNvPr id="76" name="Freeform: Shape 75">
              <a:extLst>
                <a:ext uri="{FF2B5EF4-FFF2-40B4-BE49-F238E27FC236}">
                  <a16:creationId xmlns:a16="http://schemas.microsoft.com/office/drawing/2014/main" id="{A899936D-400F-4A5D-9065-AADBAB68E5B9}"/>
                </a:ext>
              </a:extLst>
            </p:cNvPr>
            <p:cNvSpPr>
              <a:spLocks/>
            </p:cNvSpPr>
            <p:nvPr/>
          </p:nvSpPr>
          <p:spPr>
            <a:xfrm>
              <a:off x="2304587" y="968480"/>
              <a:ext cx="133350" cy="95059"/>
            </a:xfrm>
            <a:custGeom>
              <a:avLst/>
              <a:gdLst>
                <a:gd name="connsiteX0" fmla="*/ 133255 w 133350"/>
                <a:gd name="connsiteY0" fmla="*/ 95060 h 95059"/>
                <a:gd name="connsiteX1" fmla="*/ 133255 w 133350"/>
                <a:gd name="connsiteY1" fmla="*/ 95060 h 95059"/>
                <a:gd name="connsiteX2" fmla="*/ 133255 w 133350"/>
                <a:gd name="connsiteY2" fmla="*/ 35719 h 95059"/>
                <a:gd name="connsiteX3" fmla="*/ 102203 w 133350"/>
                <a:gd name="connsiteY3" fmla="*/ 0 h 95059"/>
                <a:gd name="connsiteX4" fmla="*/ 75247 w 133350"/>
                <a:gd name="connsiteY4" fmla="*/ 14859 h 95059"/>
                <a:gd name="connsiteX5" fmla="*/ 49721 w 133350"/>
                <a:gd name="connsiteY5" fmla="*/ 0 h 95059"/>
                <a:gd name="connsiteX6" fmla="*/ 22860 w 133350"/>
                <a:gd name="connsiteY6" fmla="*/ 12097 h 95059"/>
                <a:gd name="connsiteX7" fmla="*/ 22860 w 133350"/>
                <a:gd name="connsiteY7" fmla="*/ 1333 h 95059"/>
                <a:gd name="connsiteX8" fmla="*/ 0 w 133350"/>
                <a:gd name="connsiteY8" fmla="*/ 1333 h 95059"/>
                <a:gd name="connsiteX9" fmla="*/ 0 w 133350"/>
                <a:gd name="connsiteY9" fmla="*/ 95060 h 95059"/>
                <a:gd name="connsiteX10" fmla="*/ 22860 w 133350"/>
                <a:gd name="connsiteY10" fmla="*/ 95060 h 95059"/>
                <a:gd name="connsiteX11" fmla="*/ 22860 w 133350"/>
                <a:gd name="connsiteY11" fmla="*/ 35052 h 95059"/>
                <a:gd name="connsiteX12" fmla="*/ 41053 w 133350"/>
                <a:gd name="connsiteY12" fmla="*/ 20860 h 95059"/>
                <a:gd name="connsiteX13" fmla="*/ 56483 w 133350"/>
                <a:gd name="connsiteY13" fmla="*/ 39719 h 95059"/>
                <a:gd name="connsiteX14" fmla="*/ 56483 w 133350"/>
                <a:gd name="connsiteY14" fmla="*/ 94964 h 95059"/>
                <a:gd name="connsiteX15" fmla="*/ 78772 w 133350"/>
                <a:gd name="connsiteY15" fmla="*/ 94964 h 95059"/>
                <a:gd name="connsiteX16" fmla="*/ 78772 w 133350"/>
                <a:gd name="connsiteY16" fmla="*/ 33623 h 95059"/>
                <a:gd name="connsiteX17" fmla="*/ 95536 w 133350"/>
                <a:gd name="connsiteY17" fmla="*/ 20860 h 95059"/>
                <a:gd name="connsiteX18" fmla="*/ 111061 w 133350"/>
                <a:gd name="connsiteY18" fmla="*/ 39719 h 95059"/>
                <a:gd name="connsiteX19" fmla="*/ 111061 w 133350"/>
                <a:gd name="connsiteY19" fmla="*/ 94964 h 95059"/>
                <a:gd name="connsiteX20" fmla="*/ 133350 w 133350"/>
                <a:gd name="connsiteY20" fmla="*/ 94964 h 95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3350" h="95059">
                  <a:moveTo>
                    <a:pt x="133255" y="95060"/>
                  </a:moveTo>
                  <a:lnTo>
                    <a:pt x="133255" y="95060"/>
                  </a:lnTo>
                  <a:lnTo>
                    <a:pt x="133255" y="35719"/>
                  </a:lnTo>
                  <a:cubicBezTo>
                    <a:pt x="133255" y="12097"/>
                    <a:pt x="124492" y="0"/>
                    <a:pt x="102203" y="0"/>
                  </a:cubicBezTo>
                  <a:cubicBezTo>
                    <a:pt x="89440" y="0"/>
                    <a:pt x="80677" y="5429"/>
                    <a:pt x="75247" y="14859"/>
                  </a:cubicBezTo>
                  <a:cubicBezTo>
                    <a:pt x="70580" y="4763"/>
                    <a:pt x="61817" y="0"/>
                    <a:pt x="49721" y="0"/>
                  </a:cubicBezTo>
                  <a:cubicBezTo>
                    <a:pt x="37624" y="0"/>
                    <a:pt x="28194" y="4763"/>
                    <a:pt x="22860" y="12097"/>
                  </a:cubicBezTo>
                  <a:lnTo>
                    <a:pt x="22860" y="1333"/>
                  </a:lnTo>
                  <a:lnTo>
                    <a:pt x="0" y="1333"/>
                  </a:lnTo>
                  <a:lnTo>
                    <a:pt x="0" y="95060"/>
                  </a:lnTo>
                  <a:lnTo>
                    <a:pt x="22860" y="95060"/>
                  </a:lnTo>
                  <a:lnTo>
                    <a:pt x="22860" y="35052"/>
                  </a:lnTo>
                  <a:cubicBezTo>
                    <a:pt x="25527" y="26956"/>
                    <a:pt x="30956" y="20860"/>
                    <a:pt x="41053" y="20860"/>
                  </a:cubicBezTo>
                  <a:cubicBezTo>
                    <a:pt x="51149" y="20860"/>
                    <a:pt x="56483" y="26289"/>
                    <a:pt x="56483" y="39719"/>
                  </a:cubicBezTo>
                  <a:lnTo>
                    <a:pt x="56483" y="94964"/>
                  </a:lnTo>
                  <a:lnTo>
                    <a:pt x="78772" y="94964"/>
                  </a:lnTo>
                  <a:lnTo>
                    <a:pt x="78772" y="33623"/>
                  </a:lnTo>
                  <a:cubicBezTo>
                    <a:pt x="82105" y="26194"/>
                    <a:pt x="86868" y="20860"/>
                    <a:pt x="95536" y="20860"/>
                  </a:cubicBezTo>
                  <a:cubicBezTo>
                    <a:pt x="106394" y="20860"/>
                    <a:pt x="111061" y="26289"/>
                    <a:pt x="111061" y="39719"/>
                  </a:cubicBezTo>
                  <a:lnTo>
                    <a:pt x="111061" y="94964"/>
                  </a:lnTo>
                  <a:lnTo>
                    <a:pt x="133350" y="94964"/>
                  </a:lnTo>
                  <a:close/>
                </a:path>
              </a:pathLst>
            </a:custGeom>
            <a:solidFill>
              <a:srgbClr val="21A5BE"/>
            </a:solidFill>
            <a:ln w="9525" cap="flat">
              <a:noFill/>
              <a:prstDash val="solid"/>
              <a:miter/>
            </a:ln>
          </p:spPr>
          <p:txBody>
            <a:bodyPr rtlCol="0" anchor="ctr"/>
            <a:lstStyle/>
            <a:p>
              <a:endParaRPr lang="en-NZ"/>
            </a:p>
          </p:txBody>
        </p:sp>
        <p:sp>
          <p:nvSpPr>
            <p:cNvPr id="77" name="Freeform: Shape 76">
              <a:extLst>
                <a:ext uri="{FF2B5EF4-FFF2-40B4-BE49-F238E27FC236}">
                  <a16:creationId xmlns:a16="http://schemas.microsoft.com/office/drawing/2014/main" id="{A0AE35CC-272E-4F88-B64B-F530C84CF93A}"/>
                </a:ext>
              </a:extLst>
            </p:cNvPr>
            <p:cNvSpPr>
              <a:spLocks/>
            </p:cNvSpPr>
            <p:nvPr/>
          </p:nvSpPr>
          <p:spPr>
            <a:xfrm>
              <a:off x="2457939" y="967147"/>
              <a:ext cx="77343" cy="99155"/>
            </a:xfrm>
            <a:custGeom>
              <a:avLst/>
              <a:gdLst>
                <a:gd name="connsiteX0" fmla="*/ 23527 w 77343"/>
                <a:gd name="connsiteY0" fmla="*/ 39053 h 99155"/>
                <a:gd name="connsiteX1" fmla="*/ 23527 w 77343"/>
                <a:gd name="connsiteY1" fmla="*/ 39053 h 99155"/>
                <a:gd name="connsiteX2" fmla="*/ 41720 w 77343"/>
                <a:gd name="connsiteY2" fmla="*/ 19526 h 99155"/>
                <a:gd name="connsiteX3" fmla="*/ 57150 w 77343"/>
                <a:gd name="connsiteY3" fmla="*/ 34385 h 99155"/>
                <a:gd name="connsiteX4" fmla="*/ 56483 w 77343"/>
                <a:gd name="connsiteY4" fmla="*/ 39148 h 99155"/>
                <a:gd name="connsiteX5" fmla="*/ 23432 w 77343"/>
                <a:gd name="connsiteY5" fmla="*/ 39148 h 99155"/>
                <a:gd name="connsiteX6" fmla="*/ 74676 w 77343"/>
                <a:gd name="connsiteY6" fmla="*/ 56579 h 99155"/>
                <a:gd name="connsiteX7" fmla="*/ 74676 w 77343"/>
                <a:gd name="connsiteY7" fmla="*/ 56579 h 99155"/>
                <a:gd name="connsiteX8" fmla="*/ 77343 w 77343"/>
                <a:gd name="connsiteY8" fmla="*/ 37719 h 99155"/>
                <a:gd name="connsiteX9" fmla="*/ 41720 w 77343"/>
                <a:gd name="connsiteY9" fmla="*/ 0 h 99155"/>
                <a:gd name="connsiteX10" fmla="*/ 0 w 77343"/>
                <a:gd name="connsiteY10" fmla="*/ 49911 h 99155"/>
                <a:gd name="connsiteX11" fmla="*/ 41720 w 77343"/>
                <a:gd name="connsiteY11" fmla="*/ 99155 h 99155"/>
                <a:gd name="connsiteX12" fmla="*/ 76676 w 77343"/>
                <a:gd name="connsiteY12" fmla="*/ 87725 h 99155"/>
                <a:gd name="connsiteX13" fmla="*/ 67913 w 77343"/>
                <a:gd name="connsiteY13" fmla="*/ 70866 h 99155"/>
                <a:gd name="connsiteX14" fmla="*/ 45053 w 77343"/>
                <a:gd name="connsiteY14" fmla="*/ 79629 h 99155"/>
                <a:gd name="connsiteX15" fmla="*/ 22193 w 77343"/>
                <a:gd name="connsiteY15" fmla="*/ 56769 h 99155"/>
                <a:gd name="connsiteX16" fmla="*/ 74676 w 77343"/>
                <a:gd name="connsiteY16" fmla="*/ 56769 h 991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77343" h="99155">
                  <a:moveTo>
                    <a:pt x="23527" y="39053"/>
                  </a:moveTo>
                  <a:lnTo>
                    <a:pt x="23527" y="39053"/>
                  </a:lnTo>
                  <a:cubicBezTo>
                    <a:pt x="24289" y="27623"/>
                    <a:pt x="30290" y="19526"/>
                    <a:pt x="41720" y="19526"/>
                  </a:cubicBezTo>
                  <a:cubicBezTo>
                    <a:pt x="51149" y="19526"/>
                    <a:pt x="57150" y="24955"/>
                    <a:pt x="57150" y="34385"/>
                  </a:cubicBezTo>
                  <a:cubicBezTo>
                    <a:pt x="57150" y="36385"/>
                    <a:pt x="56483" y="37719"/>
                    <a:pt x="56483" y="39148"/>
                  </a:cubicBezTo>
                  <a:lnTo>
                    <a:pt x="23432" y="39148"/>
                  </a:lnTo>
                  <a:close/>
                  <a:moveTo>
                    <a:pt x="74676" y="56579"/>
                  </a:moveTo>
                  <a:lnTo>
                    <a:pt x="74676" y="56579"/>
                  </a:lnTo>
                  <a:cubicBezTo>
                    <a:pt x="76771" y="51149"/>
                    <a:pt x="77343" y="44482"/>
                    <a:pt x="77343" y="37719"/>
                  </a:cubicBezTo>
                  <a:cubicBezTo>
                    <a:pt x="77343" y="16859"/>
                    <a:pt x="66580" y="0"/>
                    <a:pt x="41720" y="0"/>
                  </a:cubicBezTo>
                  <a:cubicBezTo>
                    <a:pt x="16859" y="0"/>
                    <a:pt x="0" y="20860"/>
                    <a:pt x="0" y="49911"/>
                  </a:cubicBezTo>
                  <a:cubicBezTo>
                    <a:pt x="0" y="78962"/>
                    <a:pt x="12764" y="99155"/>
                    <a:pt x="41720" y="99155"/>
                  </a:cubicBezTo>
                  <a:cubicBezTo>
                    <a:pt x="56483" y="99155"/>
                    <a:pt x="68675" y="94393"/>
                    <a:pt x="76676" y="87725"/>
                  </a:cubicBezTo>
                  <a:lnTo>
                    <a:pt x="67913" y="70866"/>
                  </a:lnTo>
                  <a:cubicBezTo>
                    <a:pt x="62579" y="75533"/>
                    <a:pt x="55150" y="79629"/>
                    <a:pt x="45053" y="79629"/>
                  </a:cubicBezTo>
                  <a:cubicBezTo>
                    <a:pt x="29623" y="79629"/>
                    <a:pt x="22860" y="70199"/>
                    <a:pt x="22193" y="56769"/>
                  </a:cubicBezTo>
                  <a:lnTo>
                    <a:pt x="74676" y="56769"/>
                  </a:lnTo>
                  <a:close/>
                </a:path>
              </a:pathLst>
            </a:custGeom>
            <a:solidFill>
              <a:srgbClr val="21A5BE"/>
            </a:solidFill>
            <a:ln w="9525" cap="flat">
              <a:noFill/>
              <a:prstDash val="solid"/>
              <a:miter/>
            </a:ln>
          </p:spPr>
          <p:txBody>
            <a:bodyPr rtlCol="0" anchor="ctr"/>
            <a:lstStyle/>
            <a:p>
              <a:endParaRPr lang="en-NZ"/>
            </a:p>
          </p:txBody>
        </p:sp>
        <p:sp>
          <p:nvSpPr>
            <p:cNvPr id="78" name="Freeform: Shape 77">
              <a:extLst>
                <a:ext uri="{FF2B5EF4-FFF2-40B4-BE49-F238E27FC236}">
                  <a16:creationId xmlns:a16="http://schemas.microsoft.com/office/drawing/2014/main" id="{14AC4701-8B0F-4724-A98D-C9C2C7A897D9}"/>
                </a:ext>
              </a:extLst>
            </p:cNvPr>
            <p:cNvSpPr>
              <a:spLocks/>
            </p:cNvSpPr>
            <p:nvPr/>
          </p:nvSpPr>
          <p:spPr>
            <a:xfrm>
              <a:off x="2556237" y="968480"/>
              <a:ext cx="80009" cy="95059"/>
            </a:xfrm>
            <a:custGeom>
              <a:avLst/>
              <a:gdLst>
                <a:gd name="connsiteX0" fmla="*/ 80010 w 80009"/>
                <a:gd name="connsiteY0" fmla="*/ 95060 h 95059"/>
                <a:gd name="connsiteX1" fmla="*/ 80010 w 80009"/>
                <a:gd name="connsiteY1" fmla="*/ 95060 h 95059"/>
                <a:gd name="connsiteX2" fmla="*/ 80010 w 80009"/>
                <a:gd name="connsiteY2" fmla="*/ 36385 h 95059"/>
                <a:gd name="connsiteX3" fmla="*/ 49816 w 80009"/>
                <a:gd name="connsiteY3" fmla="*/ 0 h 95059"/>
                <a:gd name="connsiteX4" fmla="*/ 22193 w 80009"/>
                <a:gd name="connsiteY4" fmla="*/ 12097 h 95059"/>
                <a:gd name="connsiteX5" fmla="*/ 22193 w 80009"/>
                <a:gd name="connsiteY5" fmla="*/ 1333 h 95059"/>
                <a:gd name="connsiteX6" fmla="*/ 0 w 80009"/>
                <a:gd name="connsiteY6" fmla="*/ 1333 h 95059"/>
                <a:gd name="connsiteX7" fmla="*/ 0 w 80009"/>
                <a:gd name="connsiteY7" fmla="*/ 95060 h 95059"/>
                <a:gd name="connsiteX8" fmla="*/ 22193 w 80009"/>
                <a:gd name="connsiteY8" fmla="*/ 95060 h 95059"/>
                <a:gd name="connsiteX9" fmla="*/ 22193 w 80009"/>
                <a:gd name="connsiteY9" fmla="*/ 36385 h 95059"/>
                <a:gd name="connsiteX10" fmla="*/ 41053 w 80009"/>
                <a:gd name="connsiteY10" fmla="*/ 20860 h 95059"/>
                <a:gd name="connsiteX11" fmla="*/ 57150 w 80009"/>
                <a:gd name="connsiteY11" fmla="*/ 40386 h 95059"/>
                <a:gd name="connsiteX12" fmla="*/ 57150 w 80009"/>
                <a:gd name="connsiteY12" fmla="*/ 94964 h 95059"/>
                <a:gd name="connsiteX13" fmla="*/ 80010 w 80009"/>
                <a:gd name="connsiteY13" fmla="*/ 94964 h 95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80009" h="95059">
                  <a:moveTo>
                    <a:pt x="80010" y="95060"/>
                  </a:moveTo>
                  <a:lnTo>
                    <a:pt x="80010" y="95060"/>
                  </a:lnTo>
                  <a:lnTo>
                    <a:pt x="80010" y="36385"/>
                  </a:lnTo>
                  <a:cubicBezTo>
                    <a:pt x="80010" y="13430"/>
                    <a:pt x="70580" y="0"/>
                    <a:pt x="49816" y="0"/>
                  </a:cubicBezTo>
                  <a:cubicBezTo>
                    <a:pt x="37719" y="0"/>
                    <a:pt x="27527" y="4763"/>
                    <a:pt x="22193" y="12097"/>
                  </a:cubicBezTo>
                  <a:lnTo>
                    <a:pt x="22193" y="1333"/>
                  </a:lnTo>
                  <a:lnTo>
                    <a:pt x="0" y="1333"/>
                  </a:lnTo>
                  <a:lnTo>
                    <a:pt x="0" y="95060"/>
                  </a:lnTo>
                  <a:lnTo>
                    <a:pt x="22193" y="95060"/>
                  </a:lnTo>
                  <a:lnTo>
                    <a:pt x="22193" y="36385"/>
                  </a:lnTo>
                  <a:cubicBezTo>
                    <a:pt x="24860" y="28956"/>
                    <a:pt x="31623" y="20860"/>
                    <a:pt x="41053" y="20860"/>
                  </a:cubicBezTo>
                  <a:cubicBezTo>
                    <a:pt x="52578" y="20860"/>
                    <a:pt x="57150" y="27623"/>
                    <a:pt x="57150" y="40386"/>
                  </a:cubicBezTo>
                  <a:lnTo>
                    <a:pt x="57150" y="94964"/>
                  </a:lnTo>
                  <a:lnTo>
                    <a:pt x="80010" y="94964"/>
                  </a:lnTo>
                  <a:close/>
                </a:path>
              </a:pathLst>
            </a:custGeom>
            <a:solidFill>
              <a:srgbClr val="21A5BE"/>
            </a:solidFill>
            <a:ln w="9525" cap="flat">
              <a:noFill/>
              <a:prstDash val="solid"/>
              <a:miter/>
            </a:ln>
          </p:spPr>
          <p:txBody>
            <a:bodyPr rtlCol="0" anchor="ctr"/>
            <a:lstStyle/>
            <a:p>
              <a:endParaRPr lang="en-NZ"/>
            </a:p>
          </p:txBody>
        </p:sp>
        <p:sp>
          <p:nvSpPr>
            <p:cNvPr id="79" name="Freeform: Shape 78">
              <a:extLst>
                <a:ext uri="{FF2B5EF4-FFF2-40B4-BE49-F238E27FC236}">
                  <a16:creationId xmlns:a16="http://schemas.microsoft.com/office/drawing/2014/main" id="{D10B4D00-925B-42A3-ACFB-DFAEA5EACD3F}"/>
                </a:ext>
              </a:extLst>
            </p:cNvPr>
            <p:cNvSpPr>
              <a:spLocks/>
            </p:cNvSpPr>
            <p:nvPr/>
          </p:nvSpPr>
          <p:spPr>
            <a:xfrm>
              <a:off x="2653107" y="946192"/>
              <a:ext cx="68579" cy="119253"/>
            </a:xfrm>
            <a:custGeom>
              <a:avLst/>
              <a:gdLst>
                <a:gd name="connsiteX0" fmla="*/ 36290 w 68579"/>
                <a:gd name="connsiteY0" fmla="*/ 41815 h 119253"/>
                <a:gd name="connsiteX1" fmla="*/ 65246 w 68579"/>
                <a:gd name="connsiteY1" fmla="*/ 41815 h 119253"/>
                <a:gd name="connsiteX2" fmla="*/ 65246 w 68579"/>
                <a:gd name="connsiteY2" fmla="*/ 23622 h 119253"/>
                <a:gd name="connsiteX3" fmla="*/ 36290 w 68579"/>
                <a:gd name="connsiteY3" fmla="*/ 23622 h 119253"/>
                <a:gd name="connsiteX4" fmla="*/ 36290 w 68579"/>
                <a:gd name="connsiteY4" fmla="*/ 0 h 119253"/>
                <a:gd name="connsiteX5" fmla="*/ 18098 w 68579"/>
                <a:gd name="connsiteY5" fmla="*/ 0 h 119253"/>
                <a:gd name="connsiteX6" fmla="*/ 15431 w 68579"/>
                <a:gd name="connsiteY6" fmla="*/ 23622 h 119253"/>
                <a:gd name="connsiteX7" fmla="*/ 0 w 68579"/>
                <a:gd name="connsiteY7" fmla="*/ 23622 h 119253"/>
                <a:gd name="connsiteX8" fmla="*/ 0 w 68579"/>
                <a:gd name="connsiteY8" fmla="*/ 41815 h 119253"/>
                <a:gd name="connsiteX9" fmla="*/ 14097 w 68579"/>
                <a:gd name="connsiteY9" fmla="*/ 41815 h 119253"/>
                <a:gd name="connsiteX10" fmla="*/ 14097 w 68579"/>
                <a:gd name="connsiteY10" fmla="*/ 89630 h 119253"/>
                <a:gd name="connsiteX11" fmla="*/ 41719 w 68579"/>
                <a:gd name="connsiteY11" fmla="*/ 119253 h 119253"/>
                <a:gd name="connsiteX12" fmla="*/ 68580 w 68579"/>
                <a:gd name="connsiteY12" fmla="*/ 111157 h 119253"/>
                <a:gd name="connsiteX13" fmla="*/ 63246 w 68579"/>
                <a:gd name="connsiteY13" fmla="*/ 92964 h 119253"/>
                <a:gd name="connsiteX14" fmla="*/ 47053 w 68579"/>
                <a:gd name="connsiteY14" fmla="*/ 99060 h 119253"/>
                <a:gd name="connsiteX15" fmla="*/ 36290 w 68579"/>
                <a:gd name="connsiteY15" fmla="*/ 86297 h 119253"/>
                <a:gd name="connsiteX16" fmla="*/ 36290 w 68579"/>
                <a:gd name="connsiteY16" fmla="*/ 41815 h 1192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68579" h="119253">
                  <a:moveTo>
                    <a:pt x="36290" y="41815"/>
                  </a:moveTo>
                  <a:lnTo>
                    <a:pt x="65246" y="41815"/>
                  </a:lnTo>
                  <a:lnTo>
                    <a:pt x="65246" y="23622"/>
                  </a:lnTo>
                  <a:lnTo>
                    <a:pt x="36290" y="23622"/>
                  </a:lnTo>
                  <a:lnTo>
                    <a:pt x="36290" y="0"/>
                  </a:lnTo>
                  <a:lnTo>
                    <a:pt x="18098" y="0"/>
                  </a:lnTo>
                  <a:lnTo>
                    <a:pt x="15431" y="23622"/>
                  </a:lnTo>
                  <a:lnTo>
                    <a:pt x="0" y="23622"/>
                  </a:lnTo>
                  <a:lnTo>
                    <a:pt x="0" y="41815"/>
                  </a:lnTo>
                  <a:lnTo>
                    <a:pt x="14097" y="41815"/>
                  </a:lnTo>
                  <a:lnTo>
                    <a:pt x="14097" y="89630"/>
                  </a:lnTo>
                  <a:cubicBezTo>
                    <a:pt x="14097" y="110490"/>
                    <a:pt x="25622" y="119253"/>
                    <a:pt x="41719" y="119253"/>
                  </a:cubicBezTo>
                  <a:cubicBezTo>
                    <a:pt x="53816" y="119253"/>
                    <a:pt x="61246" y="115919"/>
                    <a:pt x="68580" y="111157"/>
                  </a:cubicBezTo>
                  <a:lnTo>
                    <a:pt x="63246" y="92964"/>
                  </a:lnTo>
                  <a:cubicBezTo>
                    <a:pt x="59245" y="96298"/>
                    <a:pt x="52483" y="99060"/>
                    <a:pt x="47053" y="99060"/>
                  </a:cubicBezTo>
                  <a:cubicBezTo>
                    <a:pt x="40291" y="99060"/>
                    <a:pt x="36290" y="95726"/>
                    <a:pt x="36290" y="86297"/>
                  </a:cubicBezTo>
                  <a:lnTo>
                    <a:pt x="36290" y="41815"/>
                  </a:lnTo>
                  <a:close/>
                </a:path>
              </a:pathLst>
            </a:custGeom>
            <a:solidFill>
              <a:srgbClr val="21A5BE"/>
            </a:solidFill>
            <a:ln w="9525" cap="flat">
              <a:noFill/>
              <a:prstDash val="solid"/>
              <a:miter/>
            </a:ln>
          </p:spPr>
          <p:txBody>
            <a:bodyPr rtlCol="0" anchor="ctr"/>
            <a:lstStyle/>
            <a:p>
              <a:endParaRPr lang="en-NZ"/>
            </a:p>
          </p:txBody>
        </p:sp>
        <p:sp>
          <p:nvSpPr>
            <p:cNvPr id="80" name="Freeform: Shape 79">
              <a:extLst>
                <a:ext uri="{FF2B5EF4-FFF2-40B4-BE49-F238E27FC236}">
                  <a16:creationId xmlns:a16="http://schemas.microsoft.com/office/drawing/2014/main" id="{89443B3C-1111-4FA1-BCB8-2159F87F8F06}"/>
                </a:ext>
              </a:extLst>
            </p:cNvPr>
            <p:cNvSpPr>
              <a:spLocks/>
            </p:cNvSpPr>
            <p:nvPr/>
          </p:nvSpPr>
          <p:spPr>
            <a:xfrm>
              <a:off x="2733307" y="968480"/>
              <a:ext cx="65913" cy="96964"/>
            </a:xfrm>
            <a:custGeom>
              <a:avLst/>
              <a:gdLst>
                <a:gd name="connsiteX0" fmla="*/ 63722 w 65913"/>
                <a:gd name="connsiteY0" fmla="*/ 6096 h 96964"/>
                <a:gd name="connsiteX1" fmla="*/ 63722 w 65913"/>
                <a:gd name="connsiteY1" fmla="*/ 6096 h 96964"/>
                <a:gd name="connsiteX2" fmla="*/ 34099 w 65913"/>
                <a:gd name="connsiteY2" fmla="*/ 0 h 96964"/>
                <a:gd name="connsiteX3" fmla="*/ 476 w 65913"/>
                <a:gd name="connsiteY3" fmla="*/ 28289 h 96964"/>
                <a:gd name="connsiteX4" fmla="*/ 22765 w 65913"/>
                <a:gd name="connsiteY4" fmla="*/ 54578 h 96964"/>
                <a:gd name="connsiteX5" fmla="*/ 32195 w 65913"/>
                <a:gd name="connsiteY5" fmla="*/ 57912 h 96964"/>
                <a:gd name="connsiteX6" fmla="*/ 42958 w 65913"/>
                <a:gd name="connsiteY6" fmla="*/ 68008 h 96964"/>
                <a:gd name="connsiteX7" fmla="*/ 29528 w 65913"/>
                <a:gd name="connsiteY7" fmla="*/ 78105 h 96964"/>
                <a:gd name="connsiteX8" fmla="*/ 4001 w 65913"/>
                <a:gd name="connsiteY8" fmla="*/ 70009 h 96964"/>
                <a:gd name="connsiteX9" fmla="*/ 0 w 65913"/>
                <a:gd name="connsiteY9" fmla="*/ 89535 h 96964"/>
                <a:gd name="connsiteX10" fmla="*/ 30194 w 65913"/>
                <a:gd name="connsiteY10" fmla="*/ 96965 h 96964"/>
                <a:gd name="connsiteX11" fmla="*/ 65913 w 65913"/>
                <a:gd name="connsiteY11" fmla="*/ 66675 h 96964"/>
                <a:gd name="connsiteX12" fmla="*/ 43624 w 65913"/>
                <a:gd name="connsiteY12" fmla="*/ 39719 h 96964"/>
                <a:gd name="connsiteX13" fmla="*/ 34195 w 65913"/>
                <a:gd name="connsiteY13" fmla="*/ 37052 h 96964"/>
                <a:gd name="connsiteX14" fmla="*/ 23431 w 65913"/>
                <a:gd name="connsiteY14" fmla="*/ 27623 h 96964"/>
                <a:gd name="connsiteX15" fmla="*/ 35528 w 65913"/>
                <a:gd name="connsiteY15" fmla="*/ 18859 h 96964"/>
                <a:gd name="connsiteX16" fmla="*/ 58388 w 65913"/>
                <a:gd name="connsiteY16" fmla="*/ 24956 h 96964"/>
                <a:gd name="connsiteX17" fmla="*/ 63722 w 65913"/>
                <a:gd name="connsiteY17" fmla="*/ 6096 h 969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5913" h="96964">
                  <a:moveTo>
                    <a:pt x="63722" y="6096"/>
                  </a:moveTo>
                  <a:lnTo>
                    <a:pt x="63722" y="6096"/>
                  </a:lnTo>
                  <a:cubicBezTo>
                    <a:pt x="57721" y="2762"/>
                    <a:pt x="44291" y="0"/>
                    <a:pt x="34099" y="0"/>
                  </a:cubicBezTo>
                  <a:cubicBezTo>
                    <a:pt x="11906" y="0"/>
                    <a:pt x="476" y="12097"/>
                    <a:pt x="476" y="28289"/>
                  </a:cubicBezTo>
                  <a:cubicBezTo>
                    <a:pt x="476" y="41720"/>
                    <a:pt x="7906" y="49816"/>
                    <a:pt x="22765" y="54578"/>
                  </a:cubicBezTo>
                  <a:lnTo>
                    <a:pt x="32195" y="57912"/>
                  </a:lnTo>
                  <a:cubicBezTo>
                    <a:pt x="39529" y="59912"/>
                    <a:pt x="42958" y="62579"/>
                    <a:pt x="42958" y="68008"/>
                  </a:cubicBezTo>
                  <a:cubicBezTo>
                    <a:pt x="42958" y="74104"/>
                    <a:pt x="37624" y="78105"/>
                    <a:pt x="29528" y="78105"/>
                  </a:cubicBezTo>
                  <a:cubicBezTo>
                    <a:pt x="20098" y="78105"/>
                    <a:pt x="10001" y="73343"/>
                    <a:pt x="4001" y="70009"/>
                  </a:cubicBezTo>
                  <a:lnTo>
                    <a:pt x="0" y="89535"/>
                  </a:lnTo>
                  <a:cubicBezTo>
                    <a:pt x="6001" y="92869"/>
                    <a:pt x="17526" y="96965"/>
                    <a:pt x="30194" y="96965"/>
                  </a:cubicBezTo>
                  <a:cubicBezTo>
                    <a:pt x="51721" y="96965"/>
                    <a:pt x="65913" y="82772"/>
                    <a:pt x="65913" y="66675"/>
                  </a:cubicBezTo>
                  <a:cubicBezTo>
                    <a:pt x="65913" y="53912"/>
                    <a:pt x="59817" y="45149"/>
                    <a:pt x="43624" y="39719"/>
                  </a:cubicBezTo>
                  <a:lnTo>
                    <a:pt x="34195" y="37052"/>
                  </a:lnTo>
                  <a:cubicBezTo>
                    <a:pt x="26861" y="34385"/>
                    <a:pt x="23431" y="32385"/>
                    <a:pt x="23431" y="27623"/>
                  </a:cubicBezTo>
                  <a:cubicBezTo>
                    <a:pt x="23431" y="22860"/>
                    <a:pt x="27432" y="18859"/>
                    <a:pt x="35528" y="18859"/>
                  </a:cubicBezTo>
                  <a:cubicBezTo>
                    <a:pt x="43624" y="18859"/>
                    <a:pt x="51626" y="22193"/>
                    <a:pt x="58388" y="24956"/>
                  </a:cubicBezTo>
                  <a:lnTo>
                    <a:pt x="63722" y="6096"/>
                  </a:lnTo>
                  <a:close/>
                </a:path>
              </a:pathLst>
            </a:custGeom>
            <a:solidFill>
              <a:srgbClr val="21A5BE"/>
            </a:solidFill>
            <a:ln w="9525" cap="flat">
              <a:noFill/>
              <a:prstDash val="solid"/>
              <a:miter/>
            </a:ln>
          </p:spPr>
          <p:txBody>
            <a:bodyPr rtlCol="0" anchor="ctr"/>
            <a:lstStyle/>
            <a:p>
              <a:endParaRPr lang="en-NZ"/>
            </a:p>
          </p:txBody>
        </p:sp>
        <p:sp>
          <p:nvSpPr>
            <p:cNvPr id="81" name="Freeform: Shape 80">
              <a:extLst>
                <a:ext uri="{FF2B5EF4-FFF2-40B4-BE49-F238E27FC236}">
                  <a16:creationId xmlns:a16="http://schemas.microsoft.com/office/drawing/2014/main" id="{F75A2833-FBCE-4560-85EF-F1E14E1C10F9}"/>
                </a:ext>
              </a:extLst>
            </p:cNvPr>
            <p:cNvSpPr>
              <a:spLocks/>
            </p:cNvSpPr>
            <p:nvPr/>
          </p:nvSpPr>
          <p:spPr>
            <a:xfrm>
              <a:off x="1555731" y="673967"/>
              <a:ext cx="4000" cy="477107"/>
            </a:xfrm>
            <a:custGeom>
              <a:avLst/>
              <a:gdLst>
                <a:gd name="connsiteX0" fmla="*/ 0 w 4000"/>
                <a:gd name="connsiteY0" fmla="*/ 0 h 477107"/>
                <a:gd name="connsiteX1" fmla="*/ 4000 w 4000"/>
                <a:gd name="connsiteY1" fmla="*/ 0 h 477107"/>
                <a:gd name="connsiteX2" fmla="*/ 4000 w 4000"/>
                <a:gd name="connsiteY2" fmla="*/ 477107 h 477107"/>
                <a:gd name="connsiteX3" fmla="*/ 0 w 4000"/>
                <a:gd name="connsiteY3" fmla="*/ 477107 h 477107"/>
              </a:gdLst>
              <a:ahLst/>
              <a:cxnLst>
                <a:cxn ang="0">
                  <a:pos x="connsiteX0" y="connsiteY0"/>
                </a:cxn>
                <a:cxn ang="0">
                  <a:pos x="connsiteX1" y="connsiteY1"/>
                </a:cxn>
                <a:cxn ang="0">
                  <a:pos x="connsiteX2" y="connsiteY2"/>
                </a:cxn>
                <a:cxn ang="0">
                  <a:pos x="connsiteX3" y="connsiteY3"/>
                </a:cxn>
              </a:cxnLst>
              <a:rect l="l" t="t" r="r" b="b"/>
              <a:pathLst>
                <a:path w="4000" h="477107">
                  <a:moveTo>
                    <a:pt x="0" y="0"/>
                  </a:moveTo>
                  <a:lnTo>
                    <a:pt x="4000" y="0"/>
                  </a:lnTo>
                  <a:lnTo>
                    <a:pt x="4000" y="477107"/>
                  </a:lnTo>
                  <a:lnTo>
                    <a:pt x="0" y="477107"/>
                  </a:lnTo>
                  <a:close/>
                </a:path>
              </a:pathLst>
            </a:custGeom>
            <a:solidFill>
              <a:srgbClr val="143144"/>
            </a:solidFill>
            <a:ln w="9525" cap="flat">
              <a:noFill/>
              <a:prstDash val="solid"/>
              <a:miter/>
            </a:ln>
          </p:spPr>
          <p:txBody>
            <a:bodyPr rtlCol="0" anchor="ctr"/>
            <a:lstStyle/>
            <a:p>
              <a:endParaRPr lang="en-NZ"/>
            </a:p>
          </p:txBody>
        </p:sp>
      </p:grpSp>
      <p:pic>
        <p:nvPicPr>
          <p:cNvPr id="7" name="Graphic 6">
            <a:extLst>
              <a:ext uri="{FF2B5EF4-FFF2-40B4-BE49-F238E27FC236}">
                <a16:creationId xmlns:a16="http://schemas.microsoft.com/office/drawing/2014/main" id="{53E34A91-BF5E-4E6B-AF1F-3339B99754AD}"/>
              </a:ext>
            </a:extLst>
          </p:cNvPr>
          <p:cNvPicPr>
            <a:picLocks noChangeAspect="1"/>
          </p:cNvPicPr>
          <p:nvPr userDrawn="1"/>
        </p:nvPicPr>
        <p:blipFill>
          <a:blip r:embed="rId2">
            <a:extLst>
              <a:ext uri="{96DAC541-7B7A-43D3-8B79-37D633B846F1}">
                <asvg:svgBlip xmlns="" xmlns:asvg="http://schemas.microsoft.com/office/drawing/2016/SVG/main" r:embed="rId3"/>
              </a:ext>
            </a:extLst>
          </a:blip>
          <a:stretch>
            <a:fillRect/>
          </a:stretch>
        </p:blipFill>
        <p:spPr>
          <a:xfrm>
            <a:off x="5760172" y="0"/>
            <a:ext cx="3991841" cy="6094413"/>
          </a:xfrm>
          <a:prstGeom prst="rect">
            <a:avLst/>
          </a:prstGeom>
        </p:spPr>
      </p:pic>
      <p:sp>
        <p:nvSpPr>
          <p:cNvPr id="2" name="Title 1">
            <a:extLst>
              <a:ext uri="{FF2B5EF4-FFF2-40B4-BE49-F238E27FC236}">
                <a16:creationId xmlns:a16="http://schemas.microsoft.com/office/drawing/2014/main" id="{9FE0F653-31C0-48FD-8E5C-C7B5FA5FBF8D}"/>
              </a:ext>
            </a:extLst>
          </p:cNvPr>
          <p:cNvSpPr>
            <a:spLocks noGrp="1"/>
          </p:cNvSpPr>
          <p:nvPr>
            <p:ph type="title"/>
          </p:nvPr>
        </p:nvSpPr>
        <p:spPr/>
        <p:txBody>
          <a:bodyPr/>
          <a:lstStyle>
            <a:lvl1pPr>
              <a:defRPr>
                <a:latin typeface="Lato" panose="020F0502020204030203" pitchFamily="34" charset="0"/>
              </a:defRPr>
            </a:lvl1pPr>
          </a:lstStyle>
          <a:p>
            <a:r>
              <a:rPr lang="en-US"/>
              <a:t>Click to edit Master title style</a:t>
            </a:r>
            <a:endParaRPr lang="en-NZ"/>
          </a:p>
        </p:txBody>
      </p:sp>
      <p:sp>
        <p:nvSpPr>
          <p:cNvPr id="3" name="Content Placeholder 2">
            <a:extLst>
              <a:ext uri="{FF2B5EF4-FFF2-40B4-BE49-F238E27FC236}">
                <a16:creationId xmlns:a16="http://schemas.microsoft.com/office/drawing/2014/main" id="{8BDB80ED-0C85-4EDB-8786-49658C787083}"/>
              </a:ext>
            </a:extLst>
          </p:cNvPr>
          <p:cNvSpPr>
            <a:spLocks noGrp="1"/>
          </p:cNvSpPr>
          <p:nvPr>
            <p:ph idx="1"/>
          </p:nvPr>
        </p:nvSpPr>
        <p:spPr/>
        <p:txBody>
          <a:bodyPr/>
          <a:lstStyle>
            <a:lvl1pPr>
              <a:defRPr>
                <a:latin typeface="Lato" panose="020F0502020204030203" pitchFamily="34" charset="0"/>
              </a:defRPr>
            </a:lvl1pPr>
            <a:lvl2pPr>
              <a:defRPr>
                <a:latin typeface="Lato" panose="020F0502020204030203" pitchFamily="34" charset="0"/>
              </a:defRPr>
            </a:lvl2pPr>
            <a:lvl3pPr>
              <a:defRPr>
                <a:latin typeface="Lato" panose="020F0502020204030203" pitchFamily="34" charset="0"/>
              </a:defRPr>
            </a:lvl3pPr>
            <a:lvl4pPr>
              <a:defRPr>
                <a:latin typeface="Lato" panose="020F0502020204030203" pitchFamily="34" charset="0"/>
              </a:defRPr>
            </a:lvl4pPr>
            <a:lvl5pPr>
              <a:defRPr>
                <a:latin typeface="Lato" panose="020F0502020204030203"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NZ"/>
          </a:p>
        </p:txBody>
      </p:sp>
      <p:sp>
        <p:nvSpPr>
          <p:cNvPr id="83" name="Freeform: Shape 82">
            <a:extLst>
              <a:ext uri="{FF2B5EF4-FFF2-40B4-BE49-F238E27FC236}">
                <a16:creationId xmlns:a16="http://schemas.microsoft.com/office/drawing/2014/main" id="{E1393517-63E6-494A-A34F-4EEE8A0C549E}"/>
              </a:ext>
            </a:extLst>
          </p:cNvPr>
          <p:cNvSpPr/>
          <p:nvPr/>
        </p:nvSpPr>
        <p:spPr>
          <a:xfrm>
            <a:off x="4007300" y="5738801"/>
            <a:ext cx="1737412" cy="359421"/>
          </a:xfrm>
          <a:custGeom>
            <a:avLst/>
            <a:gdLst>
              <a:gd name="connsiteX0" fmla="*/ 333375 w 2090356"/>
              <a:gd name="connsiteY0" fmla="*/ 0 h 432435"/>
              <a:gd name="connsiteX1" fmla="*/ 1756982 w 2090356"/>
              <a:gd name="connsiteY1" fmla="*/ 0 h 432435"/>
              <a:gd name="connsiteX2" fmla="*/ 2090357 w 2090356"/>
              <a:gd name="connsiteY2" fmla="*/ 333375 h 432435"/>
              <a:gd name="connsiteX3" fmla="*/ 2090357 w 2090356"/>
              <a:gd name="connsiteY3" fmla="*/ 432435 h 432435"/>
              <a:gd name="connsiteX4" fmla="*/ 0 w 2090356"/>
              <a:gd name="connsiteY4" fmla="*/ 432435 h 432435"/>
              <a:gd name="connsiteX5" fmla="*/ 0 w 2090356"/>
              <a:gd name="connsiteY5" fmla="*/ 333375 h 432435"/>
              <a:gd name="connsiteX6" fmla="*/ 333375 w 2090356"/>
              <a:gd name="connsiteY6" fmla="*/ 0 h 4324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90356" h="432435">
                <a:moveTo>
                  <a:pt x="333375" y="0"/>
                </a:moveTo>
                <a:lnTo>
                  <a:pt x="1756982" y="0"/>
                </a:lnTo>
                <a:cubicBezTo>
                  <a:pt x="1941005" y="0"/>
                  <a:pt x="2090357" y="149352"/>
                  <a:pt x="2090357" y="333375"/>
                </a:cubicBezTo>
                <a:lnTo>
                  <a:pt x="2090357" y="432435"/>
                </a:lnTo>
                <a:lnTo>
                  <a:pt x="0" y="432435"/>
                </a:lnTo>
                <a:lnTo>
                  <a:pt x="0" y="333375"/>
                </a:lnTo>
                <a:cubicBezTo>
                  <a:pt x="0" y="149352"/>
                  <a:pt x="149352" y="0"/>
                  <a:pt x="333375" y="0"/>
                </a:cubicBezTo>
                <a:close/>
              </a:path>
            </a:pathLst>
          </a:custGeom>
          <a:solidFill>
            <a:srgbClr val="B7C7D2"/>
          </a:solidFill>
          <a:ln w="9525" cap="flat">
            <a:noFill/>
            <a:prstDash val="solid"/>
            <a:miter/>
          </a:ln>
        </p:spPr>
        <p:txBody>
          <a:bodyPr rtlCol="0" anchor="ctr"/>
          <a:lstStyle/>
          <a:p>
            <a:endParaRPr lang="en-NZ"/>
          </a:p>
        </p:txBody>
      </p:sp>
    </p:spTree>
    <p:extLst>
      <p:ext uri="{BB962C8B-B14F-4D97-AF65-F5344CB8AC3E}">
        <p14:creationId xmlns:p14="http://schemas.microsoft.com/office/powerpoint/2010/main" val="26654572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03C71570-EF1E-4743-92F0-CA06631AC359}"/>
              </a:ext>
            </a:extLst>
          </p:cNvPr>
          <p:cNvSpPr>
            <a:spLocks noGrp="1"/>
          </p:cNvSpPr>
          <p:nvPr>
            <p:ph type="dt" sz="half" idx="10"/>
          </p:nvPr>
        </p:nvSpPr>
        <p:spPr/>
        <p:txBody>
          <a:bodyPr/>
          <a:lstStyle/>
          <a:p>
            <a:fld id="{8A878378-3725-44E1-90B4-F49689253F78}" type="datetimeFigureOut">
              <a:rPr lang="en-NZ" smtClean="0"/>
              <a:t>30/06/2022</a:t>
            </a:fld>
            <a:endParaRPr lang="en-NZ"/>
          </a:p>
        </p:txBody>
      </p:sp>
      <p:sp>
        <p:nvSpPr>
          <p:cNvPr id="3" name="Footer Placeholder 2">
            <a:extLst>
              <a:ext uri="{FF2B5EF4-FFF2-40B4-BE49-F238E27FC236}">
                <a16:creationId xmlns:a16="http://schemas.microsoft.com/office/drawing/2014/main" id="{1F925C2C-362F-4710-902A-6AAB81E71A50}"/>
              </a:ext>
            </a:extLst>
          </p:cNvPr>
          <p:cNvSpPr>
            <a:spLocks noGrp="1"/>
          </p:cNvSpPr>
          <p:nvPr>
            <p:ph type="ftr" sz="quarter" idx="11"/>
          </p:nvPr>
        </p:nvSpPr>
        <p:spPr/>
        <p:txBody>
          <a:bodyPr/>
          <a:lstStyle/>
          <a:p>
            <a:endParaRPr lang="en-NZ"/>
          </a:p>
        </p:txBody>
      </p:sp>
      <p:sp>
        <p:nvSpPr>
          <p:cNvPr id="4" name="Slide Number Placeholder 3">
            <a:extLst>
              <a:ext uri="{FF2B5EF4-FFF2-40B4-BE49-F238E27FC236}">
                <a16:creationId xmlns:a16="http://schemas.microsoft.com/office/drawing/2014/main" id="{62CEA918-0C01-4B41-9B9F-E6E2CCBB2F36}"/>
              </a:ext>
            </a:extLst>
          </p:cNvPr>
          <p:cNvSpPr>
            <a:spLocks noGrp="1"/>
          </p:cNvSpPr>
          <p:nvPr>
            <p:ph type="sldNum" sz="quarter" idx="12"/>
          </p:nvPr>
        </p:nvSpPr>
        <p:spPr/>
        <p:txBody>
          <a:bodyPr/>
          <a:lstStyle/>
          <a:p>
            <a:fld id="{FC6562C2-0670-4335-9164-328E76B14F76}" type="slidenum">
              <a:rPr lang="en-NZ" smtClean="0"/>
              <a:t>‹#›</a:t>
            </a:fld>
            <a:endParaRPr lang="en-NZ"/>
          </a:p>
        </p:txBody>
      </p:sp>
    </p:spTree>
    <p:extLst>
      <p:ext uri="{BB962C8B-B14F-4D97-AF65-F5344CB8AC3E}">
        <p14:creationId xmlns:p14="http://schemas.microsoft.com/office/powerpoint/2010/main" val="305056800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2_Title and Content">
    <p:bg>
      <p:bgPr>
        <a:solidFill>
          <a:srgbClr val="DBE3E8"/>
        </a:solidFill>
        <a:effectLst/>
      </p:bgPr>
    </p:bg>
    <p:spTree>
      <p:nvGrpSpPr>
        <p:cNvPr id="1" name=""/>
        <p:cNvGrpSpPr/>
        <p:nvPr/>
      </p:nvGrpSpPr>
      <p:grpSpPr>
        <a:xfrm>
          <a:off x="0" y="0"/>
          <a:ext cx="0" cy="0"/>
          <a:chOff x="0" y="0"/>
          <a:chExt cx="0" cy="0"/>
        </a:xfrm>
      </p:grpSpPr>
      <p:pic>
        <p:nvPicPr>
          <p:cNvPr id="7" name="Graphic 6">
            <a:extLst>
              <a:ext uri="{FF2B5EF4-FFF2-40B4-BE49-F238E27FC236}">
                <a16:creationId xmlns:a16="http://schemas.microsoft.com/office/drawing/2014/main" id="{53E34A91-BF5E-4E6B-AF1F-3339B99754AD}"/>
              </a:ext>
            </a:extLst>
          </p:cNvPr>
          <p:cNvPicPr>
            <a:picLocks noChangeAspect="1"/>
          </p:cNvPicPr>
          <p:nvPr userDrawn="1"/>
        </p:nvPicPr>
        <p:blipFill>
          <a:blip r:embed="rId2">
            <a:extLst>
              <a:ext uri="{96DAC541-7B7A-43D3-8B79-37D633B846F1}">
                <asvg:svgBlip xmlns="" xmlns:asvg="http://schemas.microsoft.com/office/drawing/2016/SVG/main" r:embed="rId3"/>
              </a:ext>
            </a:extLst>
          </a:blip>
          <a:stretch>
            <a:fillRect/>
          </a:stretch>
        </p:blipFill>
        <p:spPr>
          <a:xfrm>
            <a:off x="5760172" y="0"/>
            <a:ext cx="3991841" cy="6094413"/>
          </a:xfrm>
          <a:prstGeom prst="rect">
            <a:avLst/>
          </a:prstGeom>
        </p:spPr>
      </p:pic>
      <p:sp>
        <p:nvSpPr>
          <p:cNvPr id="9" name="Freeform: Shape 8">
            <a:extLst>
              <a:ext uri="{FF2B5EF4-FFF2-40B4-BE49-F238E27FC236}">
                <a16:creationId xmlns:a16="http://schemas.microsoft.com/office/drawing/2014/main" id="{04746226-9312-463B-9716-6B8A2C470AC0}"/>
              </a:ext>
            </a:extLst>
          </p:cNvPr>
          <p:cNvSpPr/>
          <p:nvPr/>
        </p:nvSpPr>
        <p:spPr>
          <a:xfrm>
            <a:off x="4007300" y="5738801"/>
            <a:ext cx="1737412" cy="359421"/>
          </a:xfrm>
          <a:custGeom>
            <a:avLst/>
            <a:gdLst>
              <a:gd name="connsiteX0" fmla="*/ 333375 w 2090356"/>
              <a:gd name="connsiteY0" fmla="*/ 0 h 432435"/>
              <a:gd name="connsiteX1" fmla="*/ 1756982 w 2090356"/>
              <a:gd name="connsiteY1" fmla="*/ 0 h 432435"/>
              <a:gd name="connsiteX2" fmla="*/ 2090357 w 2090356"/>
              <a:gd name="connsiteY2" fmla="*/ 333375 h 432435"/>
              <a:gd name="connsiteX3" fmla="*/ 2090357 w 2090356"/>
              <a:gd name="connsiteY3" fmla="*/ 432435 h 432435"/>
              <a:gd name="connsiteX4" fmla="*/ 0 w 2090356"/>
              <a:gd name="connsiteY4" fmla="*/ 432435 h 432435"/>
              <a:gd name="connsiteX5" fmla="*/ 0 w 2090356"/>
              <a:gd name="connsiteY5" fmla="*/ 333375 h 432435"/>
              <a:gd name="connsiteX6" fmla="*/ 333375 w 2090356"/>
              <a:gd name="connsiteY6" fmla="*/ 0 h 4324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90356" h="432435">
                <a:moveTo>
                  <a:pt x="333375" y="0"/>
                </a:moveTo>
                <a:lnTo>
                  <a:pt x="1756982" y="0"/>
                </a:lnTo>
                <a:cubicBezTo>
                  <a:pt x="1941005" y="0"/>
                  <a:pt x="2090357" y="149352"/>
                  <a:pt x="2090357" y="333375"/>
                </a:cubicBezTo>
                <a:lnTo>
                  <a:pt x="2090357" y="432435"/>
                </a:lnTo>
                <a:lnTo>
                  <a:pt x="0" y="432435"/>
                </a:lnTo>
                <a:lnTo>
                  <a:pt x="0" y="333375"/>
                </a:lnTo>
                <a:cubicBezTo>
                  <a:pt x="0" y="149352"/>
                  <a:pt x="149352" y="0"/>
                  <a:pt x="333375" y="0"/>
                </a:cubicBezTo>
                <a:close/>
              </a:path>
            </a:pathLst>
          </a:custGeom>
          <a:solidFill>
            <a:srgbClr val="B7C7D2"/>
          </a:solidFill>
          <a:ln w="9525" cap="flat">
            <a:noFill/>
            <a:prstDash val="solid"/>
            <a:miter/>
          </a:ln>
        </p:spPr>
        <p:txBody>
          <a:bodyPr rtlCol="0" anchor="ctr"/>
          <a:lstStyle/>
          <a:p>
            <a:endParaRPr lang="en-NZ"/>
          </a:p>
        </p:txBody>
      </p:sp>
      <p:sp>
        <p:nvSpPr>
          <p:cNvPr id="2" name="Title 1">
            <a:extLst>
              <a:ext uri="{FF2B5EF4-FFF2-40B4-BE49-F238E27FC236}">
                <a16:creationId xmlns:a16="http://schemas.microsoft.com/office/drawing/2014/main" id="{9FE0F653-31C0-48FD-8E5C-C7B5FA5FBF8D}"/>
              </a:ext>
            </a:extLst>
          </p:cNvPr>
          <p:cNvSpPr>
            <a:spLocks noGrp="1"/>
          </p:cNvSpPr>
          <p:nvPr>
            <p:ph type="title"/>
          </p:nvPr>
        </p:nvSpPr>
        <p:spPr/>
        <p:txBody>
          <a:bodyPr/>
          <a:lstStyle>
            <a:lvl1pPr>
              <a:defRPr>
                <a:latin typeface="Lato" panose="020F0502020204030203" pitchFamily="34" charset="0"/>
              </a:defRPr>
            </a:lvl1pPr>
          </a:lstStyle>
          <a:p>
            <a:r>
              <a:rPr lang="en-US"/>
              <a:t>Click to edit Master title style</a:t>
            </a:r>
            <a:endParaRPr lang="en-NZ"/>
          </a:p>
        </p:txBody>
      </p:sp>
      <p:sp>
        <p:nvSpPr>
          <p:cNvPr id="3" name="Content Placeholder 2">
            <a:extLst>
              <a:ext uri="{FF2B5EF4-FFF2-40B4-BE49-F238E27FC236}">
                <a16:creationId xmlns:a16="http://schemas.microsoft.com/office/drawing/2014/main" id="{8BDB80ED-0C85-4EDB-8786-49658C787083}"/>
              </a:ext>
            </a:extLst>
          </p:cNvPr>
          <p:cNvSpPr>
            <a:spLocks noGrp="1"/>
          </p:cNvSpPr>
          <p:nvPr>
            <p:ph idx="1"/>
          </p:nvPr>
        </p:nvSpPr>
        <p:spPr/>
        <p:txBody>
          <a:bodyPr/>
          <a:lstStyle>
            <a:lvl1pPr>
              <a:defRPr>
                <a:latin typeface="Lato" panose="020F0502020204030203" pitchFamily="34" charset="0"/>
              </a:defRPr>
            </a:lvl1pPr>
            <a:lvl2pPr>
              <a:defRPr>
                <a:latin typeface="Lato" panose="020F0502020204030203" pitchFamily="34" charset="0"/>
              </a:defRPr>
            </a:lvl2pPr>
            <a:lvl3pPr>
              <a:defRPr>
                <a:latin typeface="Lato" panose="020F0502020204030203" pitchFamily="34" charset="0"/>
              </a:defRPr>
            </a:lvl3pPr>
            <a:lvl4pPr>
              <a:defRPr>
                <a:latin typeface="Lato" panose="020F0502020204030203" pitchFamily="34" charset="0"/>
              </a:defRPr>
            </a:lvl4pPr>
            <a:lvl5pPr>
              <a:defRPr>
                <a:latin typeface="Lato" panose="020F0502020204030203"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NZ"/>
          </a:p>
        </p:txBody>
      </p:sp>
      <p:sp>
        <p:nvSpPr>
          <p:cNvPr id="6" name="Slide Number Placeholder 5">
            <a:extLst>
              <a:ext uri="{FF2B5EF4-FFF2-40B4-BE49-F238E27FC236}">
                <a16:creationId xmlns:a16="http://schemas.microsoft.com/office/drawing/2014/main" id="{7C2D3ED0-D9E3-49F0-9656-C7B817E749A0}"/>
              </a:ext>
            </a:extLst>
          </p:cNvPr>
          <p:cNvSpPr>
            <a:spLocks noGrp="1"/>
          </p:cNvSpPr>
          <p:nvPr>
            <p:ph type="sldNum" sz="quarter" idx="12"/>
          </p:nvPr>
        </p:nvSpPr>
        <p:spPr/>
        <p:txBody>
          <a:bodyPr/>
          <a:lstStyle/>
          <a:p>
            <a:fld id="{FC6562C2-0670-4335-9164-328E76B14F76}" type="slidenum">
              <a:rPr lang="en-NZ" smtClean="0"/>
              <a:t>‹#›</a:t>
            </a:fld>
            <a:endParaRPr lang="en-NZ"/>
          </a:p>
        </p:txBody>
      </p:sp>
      <p:grpSp>
        <p:nvGrpSpPr>
          <p:cNvPr id="11" name="Graphic 5">
            <a:extLst>
              <a:ext uri="{FF2B5EF4-FFF2-40B4-BE49-F238E27FC236}">
                <a16:creationId xmlns:a16="http://schemas.microsoft.com/office/drawing/2014/main" id="{C9337034-CC17-4F6A-8773-A382F214449A}"/>
              </a:ext>
            </a:extLst>
          </p:cNvPr>
          <p:cNvGrpSpPr/>
          <p:nvPr userDrawn="1"/>
        </p:nvGrpSpPr>
        <p:grpSpPr>
          <a:xfrm>
            <a:off x="765494" y="5565161"/>
            <a:ext cx="1760220" cy="311564"/>
            <a:chOff x="543700" y="673967"/>
            <a:chExt cx="2695479" cy="477107"/>
          </a:xfrm>
        </p:grpSpPr>
        <p:sp>
          <p:nvSpPr>
            <p:cNvPr id="12" name="Freeform: Shape 11">
              <a:extLst>
                <a:ext uri="{FF2B5EF4-FFF2-40B4-BE49-F238E27FC236}">
                  <a16:creationId xmlns:a16="http://schemas.microsoft.com/office/drawing/2014/main" id="{A800B8F6-89CF-49DB-9456-37D8E45DCCA0}"/>
                </a:ext>
              </a:extLst>
            </p:cNvPr>
            <p:cNvSpPr/>
            <p:nvPr/>
          </p:nvSpPr>
          <p:spPr>
            <a:xfrm>
              <a:off x="543700" y="748834"/>
              <a:ext cx="302037" cy="322135"/>
            </a:xfrm>
            <a:custGeom>
              <a:avLst/>
              <a:gdLst>
                <a:gd name="connsiteX0" fmla="*/ 186404 w 302037"/>
                <a:gd name="connsiteY0" fmla="*/ 57912 h 322135"/>
                <a:gd name="connsiteX1" fmla="*/ 186404 w 302037"/>
                <a:gd name="connsiteY1" fmla="*/ 57912 h 322135"/>
                <a:gd name="connsiteX2" fmla="*/ 232886 w 302037"/>
                <a:gd name="connsiteY2" fmla="*/ 105061 h 322135"/>
                <a:gd name="connsiteX3" fmla="*/ 165640 w 302037"/>
                <a:gd name="connsiteY3" fmla="*/ 175165 h 322135"/>
                <a:gd name="connsiteX4" fmla="*/ 91630 w 302037"/>
                <a:gd name="connsiteY4" fmla="*/ 175165 h 322135"/>
                <a:gd name="connsiteX5" fmla="*/ 112490 w 302037"/>
                <a:gd name="connsiteY5" fmla="*/ 57912 h 322135"/>
                <a:gd name="connsiteX6" fmla="*/ 186499 w 302037"/>
                <a:gd name="connsiteY6" fmla="*/ 57912 h 322135"/>
                <a:gd name="connsiteX7" fmla="*/ 0 w 302037"/>
                <a:gd name="connsiteY7" fmla="*/ 322136 h 322135"/>
                <a:gd name="connsiteX8" fmla="*/ 65913 w 302037"/>
                <a:gd name="connsiteY8" fmla="*/ 322136 h 322135"/>
                <a:gd name="connsiteX9" fmla="*/ 82010 w 302037"/>
                <a:gd name="connsiteY9" fmla="*/ 233172 h 322135"/>
                <a:gd name="connsiteX10" fmla="*/ 166783 w 302037"/>
                <a:gd name="connsiteY10" fmla="*/ 233172 h 322135"/>
                <a:gd name="connsiteX11" fmla="*/ 302038 w 302037"/>
                <a:gd name="connsiteY11" fmla="*/ 97726 h 322135"/>
                <a:gd name="connsiteX12" fmla="*/ 204502 w 302037"/>
                <a:gd name="connsiteY12" fmla="*/ 0 h 322135"/>
                <a:gd name="connsiteX13" fmla="*/ 56483 w 302037"/>
                <a:gd name="connsiteY13" fmla="*/ 0 h 322135"/>
                <a:gd name="connsiteX14" fmla="*/ 0 w 302037"/>
                <a:gd name="connsiteY14" fmla="*/ 322136 h 3221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02037" h="322135">
                  <a:moveTo>
                    <a:pt x="186404" y="57912"/>
                  </a:moveTo>
                  <a:lnTo>
                    <a:pt x="186404" y="57912"/>
                  </a:lnTo>
                  <a:cubicBezTo>
                    <a:pt x="213360" y="57912"/>
                    <a:pt x="232886" y="75438"/>
                    <a:pt x="232886" y="105061"/>
                  </a:cubicBezTo>
                  <a:cubicBezTo>
                    <a:pt x="232886" y="148876"/>
                    <a:pt x="200596" y="175165"/>
                    <a:pt x="165640" y="175165"/>
                  </a:cubicBezTo>
                  <a:lnTo>
                    <a:pt x="91630" y="175165"/>
                  </a:lnTo>
                  <a:lnTo>
                    <a:pt x="112490" y="57912"/>
                  </a:lnTo>
                  <a:lnTo>
                    <a:pt x="186499" y="57912"/>
                  </a:lnTo>
                  <a:close/>
                  <a:moveTo>
                    <a:pt x="0" y="322136"/>
                  </a:moveTo>
                  <a:lnTo>
                    <a:pt x="65913" y="322136"/>
                  </a:lnTo>
                  <a:lnTo>
                    <a:pt x="82010" y="233172"/>
                  </a:lnTo>
                  <a:lnTo>
                    <a:pt x="166783" y="233172"/>
                  </a:lnTo>
                  <a:cubicBezTo>
                    <a:pt x="235458" y="233172"/>
                    <a:pt x="302038" y="186023"/>
                    <a:pt x="302038" y="97726"/>
                  </a:cubicBezTo>
                  <a:cubicBezTo>
                    <a:pt x="302038" y="34385"/>
                    <a:pt x="258985" y="0"/>
                    <a:pt x="204502" y="0"/>
                  </a:cubicBezTo>
                  <a:lnTo>
                    <a:pt x="56483" y="0"/>
                  </a:lnTo>
                  <a:lnTo>
                    <a:pt x="0" y="322136"/>
                  </a:lnTo>
                  <a:close/>
                </a:path>
              </a:pathLst>
            </a:custGeom>
            <a:solidFill>
              <a:srgbClr val="143144"/>
            </a:solidFill>
            <a:ln w="9525" cap="flat">
              <a:noFill/>
              <a:prstDash val="solid"/>
              <a:miter/>
            </a:ln>
          </p:spPr>
          <p:txBody>
            <a:bodyPr rtlCol="0" anchor="ctr"/>
            <a:lstStyle/>
            <a:p>
              <a:endParaRPr lang="en-NZ"/>
            </a:p>
          </p:txBody>
        </p:sp>
        <p:sp>
          <p:nvSpPr>
            <p:cNvPr id="13" name="Freeform: Shape 12">
              <a:extLst>
                <a:ext uri="{FF2B5EF4-FFF2-40B4-BE49-F238E27FC236}">
                  <a16:creationId xmlns:a16="http://schemas.microsoft.com/office/drawing/2014/main" id="{E3FAEA37-D304-490D-A9AF-08C0C4648319}"/>
                </a:ext>
              </a:extLst>
            </p:cNvPr>
            <p:cNvSpPr/>
            <p:nvPr/>
          </p:nvSpPr>
          <p:spPr>
            <a:xfrm>
              <a:off x="845928" y="744643"/>
              <a:ext cx="274510" cy="330993"/>
            </a:xfrm>
            <a:custGeom>
              <a:avLst/>
              <a:gdLst>
                <a:gd name="connsiteX0" fmla="*/ 140589 w 274510"/>
                <a:gd name="connsiteY0" fmla="*/ 199644 h 330993"/>
                <a:gd name="connsiteX1" fmla="*/ 140589 w 274510"/>
                <a:gd name="connsiteY1" fmla="*/ 199644 h 330993"/>
                <a:gd name="connsiteX2" fmla="*/ 178308 w 274510"/>
                <a:gd name="connsiteY2" fmla="*/ 230600 h 330993"/>
                <a:gd name="connsiteX3" fmla="*/ 115062 w 274510"/>
                <a:gd name="connsiteY3" fmla="*/ 270320 h 330993"/>
                <a:gd name="connsiteX4" fmla="*/ 23527 w 274510"/>
                <a:gd name="connsiteY4" fmla="*/ 240030 h 330993"/>
                <a:gd name="connsiteX5" fmla="*/ 0 w 274510"/>
                <a:gd name="connsiteY5" fmla="*/ 303371 h 330993"/>
                <a:gd name="connsiteX6" fmla="*/ 105632 w 274510"/>
                <a:gd name="connsiteY6" fmla="*/ 330994 h 330993"/>
                <a:gd name="connsiteX7" fmla="*/ 249650 w 274510"/>
                <a:gd name="connsiteY7" fmla="*/ 219075 h 330993"/>
                <a:gd name="connsiteX8" fmla="*/ 179642 w 274510"/>
                <a:gd name="connsiteY8" fmla="*/ 141542 h 330993"/>
                <a:gd name="connsiteX9" fmla="*/ 125158 w 274510"/>
                <a:gd name="connsiteY9" fmla="*/ 124682 h 330993"/>
                <a:gd name="connsiteX10" fmla="*/ 97536 w 274510"/>
                <a:gd name="connsiteY10" fmla="*/ 97060 h 330993"/>
                <a:gd name="connsiteX11" fmla="*/ 157448 w 274510"/>
                <a:gd name="connsiteY11" fmla="*/ 60674 h 330993"/>
                <a:gd name="connsiteX12" fmla="*/ 248317 w 274510"/>
                <a:gd name="connsiteY12" fmla="*/ 86297 h 330993"/>
                <a:gd name="connsiteX13" fmla="*/ 274511 w 274510"/>
                <a:gd name="connsiteY13" fmla="*/ 25622 h 330993"/>
                <a:gd name="connsiteX14" fmla="*/ 167545 w 274510"/>
                <a:gd name="connsiteY14" fmla="*/ 0 h 330993"/>
                <a:gd name="connsiteX15" fmla="*/ 26289 w 274510"/>
                <a:gd name="connsiteY15" fmla="*/ 107156 h 330993"/>
                <a:gd name="connsiteX16" fmla="*/ 84868 w 274510"/>
                <a:gd name="connsiteY16" fmla="*/ 181928 h 330993"/>
                <a:gd name="connsiteX17" fmla="*/ 140684 w 274510"/>
                <a:gd name="connsiteY17" fmla="*/ 199454 h 3309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74510" h="330993">
                  <a:moveTo>
                    <a:pt x="140589" y="199644"/>
                  </a:moveTo>
                  <a:lnTo>
                    <a:pt x="140589" y="199644"/>
                  </a:lnTo>
                  <a:cubicBezTo>
                    <a:pt x="164116" y="206407"/>
                    <a:pt x="178308" y="215837"/>
                    <a:pt x="178308" y="230600"/>
                  </a:cubicBezTo>
                  <a:cubicBezTo>
                    <a:pt x="178308" y="254222"/>
                    <a:pt x="154781" y="270320"/>
                    <a:pt x="115062" y="270320"/>
                  </a:cubicBezTo>
                  <a:cubicBezTo>
                    <a:pt x="75343" y="270320"/>
                    <a:pt x="43720" y="255461"/>
                    <a:pt x="23527" y="240030"/>
                  </a:cubicBezTo>
                  <a:lnTo>
                    <a:pt x="0" y="303371"/>
                  </a:lnTo>
                  <a:cubicBezTo>
                    <a:pt x="18193" y="314801"/>
                    <a:pt x="60579" y="330994"/>
                    <a:pt x="105632" y="330994"/>
                  </a:cubicBezTo>
                  <a:cubicBezTo>
                    <a:pt x="189071" y="330994"/>
                    <a:pt x="249650" y="285845"/>
                    <a:pt x="249650" y="219075"/>
                  </a:cubicBezTo>
                  <a:cubicBezTo>
                    <a:pt x="249650" y="180689"/>
                    <a:pt x="226124" y="156401"/>
                    <a:pt x="179642" y="141542"/>
                  </a:cubicBezTo>
                  <a:lnTo>
                    <a:pt x="125158" y="124682"/>
                  </a:lnTo>
                  <a:cubicBezTo>
                    <a:pt x="106966" y="118586"/>
                    <a:pt x="97536" y="110490"/>
                    <a:pt x="97536" y="97060"/>
                  </a:cubicBezTo>
                  <a:cubicBezTo>
                    <a:pt x="97536" y="75533"/>
                    <a:pt x="115062" y="60674"/>
                    <a:pt x="157448" y="60674"/>
                  </a:cubicBezTo>
                  <a:cubicBezTo>
                    <a:pt x="191072" y="60674"/>
                    <a:pt x="222695" y="72104"/>
                    <a:pt x="248317" y="86297"/>
                  </a:cubicBezTo>
                  <a:lnTo>
                    <a:pt x="274511" y="25622"/>
                  </a:lnTo>
                  <a:cubicBezTo>
                    <a:pt x="246983" y="8763"/>
                    <a:pt x="207931" y="0"/>
                    <a:pt x="167545" y="0"/>
                  </a:cubicBezTo>
                  <a:cubicBezTo>
                    <a:pt x="70009" y="0"/>
                    <a:pt x="26289" y="49911"/>
                    <a:pt x="26289" y="107156"/>
                  </a:cubicBezTo>
                  <a:cubicBezTo>
                    <a:pt x="26289" y="144209"/>
                    <a:pt x="46482" y="170498"/>
                    <a:pt x="84868" y="181928"/>
                  </a:cubicBezTo>
                  <a:lnTo>
                    <a:pt x="140684" y="199454"/>
                  </a:lnTo>
                  <a:close/>
                </a:path>
              </a:pathLst>
            </a:custGeom>
            <a:solidFill>
              <a:srgbClr val="143144"/>
            </a:solidFill>
            <a:ln w="9525" cap="flat">
              <a:noFill/>
              <a:prstDash val="solid"/>
              <a:miter/>
            </a:ln>
          </p:spPr>
          <p:txBody>
            <a:bodyPr rtlCol="0" anchor="ctr"/>
            <a:lstStyle/>
            <a:p>
              <a:endParaRPr lang="en-NZ"/>
            </a:p>
          </p:txBody>
        </p:sp>
        <p:sp>
          <p:nvSpPr>
            <p:cNvPr id="14" name="Freeform: Shape 13">
              <a:extLst>
                <a:ext uri="{FF2B5EF4-FFF2-40B4-BE49-F238E27FC236}">
                  <a16:creationId xmlns:a16="http://schemas.microsoft.com/office/drawing/2014/main" id="{24A90E7C-2AAD-48C5-AE08-9123EF28A4B8}"/>
                </a:ext>
              </a:extLst>
            </p:cNvPr>
            <p:cNvSpPr/>
            <p:nvPr/>
          </p:nvSpPr>
          <p:spPr>
            <a:xfrm>
              <a:off x="1122439" y="748929"/>
              <a:ext cx="311562" cy="326802"/>
            </a:xfrm>
            <a:custGeom>
              <a:avLst/>
              <a:gdLst>
                <a:gd name="connsiteX0" fmla="*/ 191071 w 311562"/>
                <a:gd name="connsiteY0" fmla="*/ 57817 h 326802"/>
                <a:gd name="connsiteX1" fmla="*/ 191071 w 311562"/>
                <a:gd name="connsiteY1" fmla="*/ 57817 h 326802"/>
                <a:gd name="connsiteX2" fmla="*/ 232791 w 311562"/>
                <a:gd name="connsiteY2" fmla="*/ 96203 h 326802"/>
                <a:gd name="connsiteX3" fmla="*/ 174212 w 311562"/>
                <a:gd name="connsiteY3" fmla="*/ 154115 h 326802"/>
                <a:gd name="connsiteX4" fmla="*/ 95536 w 311562"/>
                <a:gd name="connsiteY4" fmla="*/ 154115 h 326802"/>
                <a:gd name="connsiteX5" fmla="*/ 112300 w 311562"/>
                <a:gd name="connsiteY5" fmla="*/ 57722 h 326802"/>
                <a:gd name="connsiteX6" fmla="*/ 191071 w 311562"/>
                <a:gd name="connsiteY6" fmla="*/ 57722 h 326802"/>
                <a:gd name="connsiteX7" fmla="*/ 0 w 311562"/>
                <a:gd name="connsiteY7" fmla="*/ 322040 h 326802"/>
                <a:gd name="connsiteX8" fmla="*/ 66580 w 311562"/>
                <a:gd name="connsiteY8" fmla="*/ 322040 h 326802"/>
                <a:gd name="connsiteX9" fmla="*/ 86773 w 311562"/>
                <a:gd name="connsiteY9" fmla="*/ 206121 h 326802"/>
                <a:gd name="connsiteX10" fmla="*/ 117062 w 311562"/>
                <a:gd name="connsiteY10" fmla="*/ 206121 h 326802"/>
                <a:gd name="connsiteX11" fmla="*/ 256413 w 311562"/>
                <a:gd name="connsiteY11" fmla="*/ 326803 h 326802"/>
                <a:gd name="connsiteX12" fmla="*/ 308896 w 311562"/>
                <a:gd name="connsiteY12" fmla="*/ 316040 h 326802"/>
                <a:gd name="connsiteX13" fmla="*/ 311563 w 311562"/>
                <a:gd name="connsiteY13" fmla="*/ 262128 h 326802"/>
                <a:gd name="connsiteX14" fmla="*/ 275844 w 311562"/>
                <a:gd name="connsiteY14" fmla="*/ 269558 h 326802"/>
                <a:gd name="connsiteX15" fmla="*/ 196501 w 311562"/>
                <a:gd name="connsiteY15" fmla="*/ 204883 h 326802"/>
                <a:gd name="connsiteX16" fmla="*/ 303466 w 311562"/>
                <a:gd name="connsiteY16" fmla="*/ 90297 h 326802"/>
                <a:gd name="connsiteX17" fmla="*/ 195072 w 311562"/>
                <a:gd name="connsiteY17" fmla="*/ 0 h 326802"/>
                <a:gd name="connsiteX18" fmla="*/ 57150 w 311562"/>
                <a:gd name="connsiteY18" fmla="*/ 0 h 326802"/>
                <a:gd name="connsiteX19" fmla="*/ 0 w 311562"/>
                <a:gd name="connsiteY19" fmla="*/ 322136 h 3268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311562" h="326802">
                  <a:moveTo>
                    <a:pt x="191071" y="57817"/>
                  </a:moveTo>
                  <a:lnTo>
                    <a:pt x="191071" y="57817"/>
                  </a:lnTo>
                  <a:cubicBezTo>
                    <a:pt x="216027" y="57817"/>
                    <a:pt x="232791" y="71247"/>
                    <a:pt x="232791" y="96203"/>
                  </a:cubicBezTo>
                  <a:cubicBezTo>
                    <a:pt x="232791" y="131921"/>
                    <a:pt x="206597" y="154115"/>
                    <a:pt x="174212" y="154115"/>
                  </a:cubicBezTo>
                  <a:lnTo>
                    <a:pt x="95536" y="154115"/>
                  </a:lnTo>
                  <a:lnTo>
                    <a:pt x="112300" y="57722"/>
                  </a:lnTo>
                  <a:lnTo>
                    <a:pt x="191071" y="57722"/>
                  </a:lnTo>
                  <a:close/>
                  <a:moveTo>
                    <a:pt x="0" y="322040"/>
                  </a:moveTo>
                  <a:lnTo>
                    <a:pt x="66580" y="322040"/>
                  </a:lnTo>
                  <a:lnTo>
                    <a:pt x="86773" y="206121"/>
                  </a:lnTo>
                  <a:lnTo>
                    <a:pt x="117062" y="206121"/>
                  </a:lnTo>
                  <a:cubicBezTo>
                    <a:pt x="150686" y="235744"/>
                    <a:pt x="185642" y="326803"/>
                    <a:pt x="256413" y="326803"/>
                  </a:cubicBezTo>
                  <a:cubicBezTo>
                    <a:pt x="276606" y="326803"/>
                    <a:pt x="295465" y="322802"/>
                    <a:pt x="308896" y="316040"/>
                  </a:cubicBezTo>
                  <a:lnTo>
                    <a:pt x="311563" y="262128"/>
                  </a:lnTo>
                  <a:cubicBezTo>
                    <a:pt x="300799" y="266891"/>
                    <a:pt x="286036" y="269558"/>
                    <a:pt x="275844" y="269558"/>
                  </a:cubicBezTo>
                  <a:cubicBezTo>
                    <a:pt x="244221" y="269558"/>
                    <a:pt x="220027" y="233839"/>
                    <a:pt x="196501" y="204883"/>
                  </a:cubicBezTo>
                  <a:cubicBezTo>
                    <a:pt x="254317" y="197453"/>
                    <a:pt x="303466" y="159068"/>
                    <a:pt x="303466" y="90297"/>
                  </a:cubicBezTo>
                  <a:cubicBezTo>
                    <a:pt x="303466" y="26289"/>
                    <a:pt x="250317" y="0"/>
                    <a:pt x="195072" y="0"/>
                  </a:cubicBezTo>
                  <a:lnTo>
                    <a:pt x="57150" y="0"/>
                  </a:lnTo>
                  <a:lnTo>
                    <a:pt x="0" y="322136"/>
                  </a:lnTo>
                  <a:close/>
                </a:path>
              </a:pathLst>
            </a:custGeom>
            <a:solidFill>
              <a:srgbClr val="143144"/>
            </a:solidFill>
            <a:ln w="9525" cap="flat">
              <a:noFill/>
              <a:prstDash val="solid"/>
              <a:miter/>
            </a:ln>
          </p:spPr>
          <p:txBody>
            <a:bodyPr rtlCol="0" anchor="ctr"/>
            <a:lstStyle/>
            <a:p>
              <a:endParaRPr lang="en-NZ"/>
            </a:p>
          </p:txBody>
        </p:sp>
        <p:sp>
          <p:nvSpPr>
            <p:cNvPr id="15" name="Freeform: Shape 14">
              <a:extLst>
                <a:ext uri="{FF2B5EF4-FFF2-40B4-BE49-F238E27FC236}">
                  <a16:creationId xmlns:a16="http://schemas.microsoft.com/office/drawing/2014/main" id="{405EC832-320A-4C43-A82B-CBA41B98FD96}"/>
                </a:ext>
              </a:extLst>
            </p:cNvPr>
            <p:cNvSpPr/>
            <p:nvPr/>
          </p:nvSpPr>
          <p:spPr>
            <a:xfrm>
              <a:off x="1681461" y="762169"/>
              <a:ext cx="88201" cy="121348"/>
            </a:xfrm>
            <a:custGeom>
              <a:avLst/>
              <a:gdLst>
                <a:gd name="connsiteX0" fmla="*/ 45148 w 88201"/>
                <a:gd name="connsiteY0" fmla="*/ 19622 h 121348"/>
                <a:gd name="connsiteX1" fmla="*/ 45148 w 88201"/>
                <a:gd name="connsiteY1" fmla="*/ 19622 h 121348"/>
                <a:gd name="connsiteX2" fmla="*/ 64579 w 88201"/>
                <a:gd name="connsiteY2" fmla="*/ 43910 h 121348"/>
                <a:gd name="connsiteX3" fmla="*/ 45148 w 88201"/>
                <a:gd name="connsiteY3" fmla="*/ 67532 h 121348"/>
                <a:gd name="connsiteX4" fmla="*/ 22860 w 88201"/>
                <a:gd name="connsiteY4" fmla="*/ 67532 h 121348"/>
                <a:gd name="connsiteX5" fmla="*/ 22860 w 88201"/>
                <a:gd name="connsiteY5" fmla="*/ 19717 h 121348"/>
                <a:gd name="connsiteX6" fmla="*/ 45148 w 88201"/>
                <a:gd name="connsiteY6" fmla="*/ 19717 h 121348"/>
                <a:gd name="connsiteX7" fmla="*/ 0 w 88201"/>
                <a:gd name="connsiteY7" fmla="*/ 121349 h 121348"/>
                <a:gd name="connsiteX8" fmla="*/ 22860 w 88201"/>
                <a:gd name="connsiteY8" fmla="*/ 121349 h 121348"/>
                <a:gd name="connsiteX9" fmla="*/ 22860 w 88201"/>
                <a:gd name="connsiteY9" fmla="*/ 87630 h 121348"/>
                <a:gd name="connsiteX10" fmla="*/ 50482 w 88201"/>
                <a:gd name="connsiteY10" fmla="*/ 87630 h 121348"/>
                <a:gd name="connsiteX11" fmla="*/ 88201 w 88201"/>
                <a:gd name="connsiteY11" fmla="*/ 43815 h 121348"/>
                <a:gd name="connsiteX12" fmla="*/ 50482 w 88201"/>
                <a:gd name="connsiteY12" fmla="*/ 0 h 121348"/>
                <a:gd name="connsiteX13" fmla="*/ 0 w 88201"/>
                <a:gd name="connsiteY13" fmla="*/ 0 h 121348"/>
                <a:gd name="connsiteX14" fmla="*/ 0 w 88201"/>
                <a:gd name="connsiteY14" fmla="*/ 121349 h 1213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88201" h="121348">
                  <a:moveTo>
                    <a:pt x="45148" y="19622"/>
                  </a:moveTo>
                  <a:lnTo>
                    <a:pt x="45148" y="19622"/>
                  </a:lnTo>
                  <a:cubicBezTo>
                    <a:pt x="55912" y="19622"/>
                    <a:pt x="64579" y="28384"/>
                    <a:pt x="64579" y="43910"/>
                  </a:cubicBezTo>
                  <a:cubicBezTo>
                    <a:pt x="64579" y="59436"/>
                    <a:pt x="55912" y="67532"/>
                    <a:pt x="45148" y="67532"/>
                  </a:cubicBezTo>
                  <a:lnTo>
                    <a:pt x="22860" y="67532"/>
                  </a:lnTo>
                  <a:lnTo>
                    <a:pt x="22860" y="19717"/>
                  </a:lnTo>
                  <a:lnTo>
                    <a:pt x="45148" y="19717"/>
                  </a:lnTo>
                  <a:close/>
                  <a:moveTo>
                    <a:pt x="0" y="121349"/>
                  </a:moveTo>
                  <a:lnTo>
                    <a:pt x="22860" y="121349"/>
                  </a:lnTo>
                  <a:lnTo>
                    <a:pt x="22860" y="87630"/>
                  </a:lnTo>
                  <a:lnTo>
                    <a:pt x="50482" y="87630"/>
                  </a:lnTo>
                  <a:cubicBezTo>
                    <a:pt x="70675" y="87630"/>
                    <a:pt x="88201" y="70771"/>
                    <a:pt x="88201" y="43815"/>
                  </a:cubicBezTo>
                  <a:cubicBezTo>
                    <a:pt x="88201" y="13526"/>
                    <a:pt x="70675" y="0"/>
                    <a:pt x="50482" y="0"/>
                  </a:cubicBezTo>
                  <a:lnTo>
                    <a:pt x="0" y="0"/>
                  </a:lnTo>
                  <a:lnTo>
                    <a:pt x="0" y="121349"/>
                  </a:lnTo>
                  <a:close/>
                </a:path>
              </a:pathLst>
            </a:custGeom>
            <a:solidFill>
              <a:srgbClr val="143144"/>
            </a:solidFill>
            <a:ln w="9525" cap="flat">
              <a:noFill/>
              <a:prstDash val="solid"/>
              <a:miter/>
            </a:ln>
          </p:spPr>
          <p:txBody>
            <a:bodyPr rtlCol="0" anchor="ctr"/>
            <a:lstStyle/>
            <a:p>
              <a:endParaRPr lang="en-NZ"/>
            </a:p>
          </p:txBody>
        </p:sp>
        <p:sp>
          <p:nvSpPr>
            <p:cNvPr id="16" name="Freeform: Shape 15">
              <a:extLst>
                <a:ext uri="{FF2B5EF4-FFF2-40B4-BE49-F238E27FC236}">
                  <a16:creationId xmlns:a16="http://schemas.microsoft.com/office/drawing/2014/main" id="{B9B97F7C-B8E8-4927-8DB7-22BB67B14009}"/>
                </a:ext>
              </a:extLst>
            </p:cNvPr>
            <p:cNvSpPr/>
            <p:nvPr/>
          </p:nvSpPr>
          <p:spPr>
            <a:xfrm>
              <a:off x="1787760" y="788648"/>
              <a:ext cx="57340" cy="95059"/>
            </a:xfrm>
            <a:custGeom>
              <a:avLst/>
              <a:gdLst>
                <a:gd name="connsiteX0" fmla="*/ 22289 w 57340"/>
                <a:gd name="connsiteY0" fmla="*/ 94964 h 95059"/>
                <a:gd name="connsiteX1" fmla="*/ 22289 w 57340"/>
                <a:gd name="connsiteY1" fmla="*/ 94964 h 95059"/>
                <a:gd name="connsiteX2" fmla="*/ 22289 w 57340"/>
                <a:gd name="connsiteY2" fmla="*/ 38386 h 95059"/>
                <a:gd name="connsiteX3" fmla="*/ 41148 w 57340"/>
                <a:gd name="connsiteY3" fmla="*/ 20860 h 95059"/>
                <a:gd name="connsiteX4" fmla="*/ 53912 w 57340"/>
                <a:gd name="connsiteY4" fmla="*/ 24860 h 95059"/>
                <a:gd name="connsiteX5" fmla="*/ 57341 w 57340"/>
                <a:gd name="connsiteY5" fmla="*/ 4000 h 95059"/>
                <a:gd name="connsiteX6" fmla="*/ 43148 w 57340"/>
                <a:gd name="connsiteY6" fmla="*/ 0 h 95059"/>
                <a:gd name="connsiteX7" fmla="*/ 22289 w 57340"/>
                <a:gd name="connsiteY7" fmla="*/ 13525 h 95059"/>
                <a:gd name="connsiteX8" fmla="*/ 22289 w 57340"/>
                <a:gd name="connsiteY8" fmla="*/ 1429 h 95059"/>
                <a:gd name="connsiteX9" fmla="*/ 0 w 57340"/>
                <a:gd name="connsiteY9" fmla="*/ 1429 h 95059"/>
                <a:gd name="connsiteX10" fmla="*/ 0 w 57340"/>
                <a:gd name="connsiteY10" fmla="*/ 95059 h 95059"/>
                <a:gd name="connsiteX11" fmla="*/ 22289 w 57340"/>
                <a:gd name="connsiteY11" fmla="*/ 95059 h 95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7340" h="95059">
                  <a:moveTo>
                    <a:pt x="22289" y="94964"/>
                  </a:moveTo>
                  <a:lnTo>
                    <a:pt x="22289" y="94964"/>
                  </a:lnTo>
                  <a:lnTo>
                    <a:pt x="22289" y="38386"/>
                  </a:lnTo>
                  <a:cubicBezTo>
                    <a:pt x="25622" y="27622"/>
                    <a:pt x="31718" y="20860"/>
                    <a:pt x="41148" y="20860"/>
                  </a:cubicBezTo>
                  <a:cubicBezTo>
                    <a:pt x="45149" y="20860"/>
                    <a:pt x="50578" y="22860"/>
                    <a:pt x="53912" y="24860"/>
                  </a:cubicBezTo>
                  <a:lnTo>
                    <a:pt x="57341" y="4000"/>
                  </a:lnTo>
                  <a:cubicBezTo>
                    <a:pt x="53912" y="1333"/>
                    <a:pt x="48578" y="0"/>
                    <a:pt x="43148" y="0"/>
                  </a:cubicBezTo>
                  <a:cubicBezTo>
                    <a:pt x="33052" y="0"/>
                    <a:pt x="26956" y="4000"/>
                    <a:pt x="22289" y="13525"/>
                  </a:cubicBezTo>
                  <a:lnTo>
                    <a:pt x="22289" y="1429"/>
                  </a:lnTo>
                  <a:lnTo>
                    <a:pt x="0" y="1429"/>
                  </a:lnTo>
                  <a:lnTo>
                    <a:pt x="0" y="95059"/>
                  </a:lnTo>
                  <a:lnTo>
                    <a:pt x="22289" y="95059"/>
                  </a:lnTo>
                  <a:close/>
                </a:path>
              </a:pathLst>
            </a:custGeom>
            <a:solidFill>
              <a:srgbClr val="143144"/>
            </a:solidFill>
            <a:ln w="9525" cap="flat">
              <a:noFill/>
              <a:prstDash val="solid"/>
              <a:miter/>
            </a:ln>
          </p:spPr>
          <p:txBody>
            <a:bodyPr rtlCol="0" anchor="ctr"/>
            <a:lstStyle/>
            <a:p>
              <a:endParaRPr lang="en-NZ"/>
            </a:p>
          </p:txBody>
        </p:sp>
        <p:sp>
          <p:nvSpPr>
            <p:cNvPr id="17" name="Freeform: Shape 16">
              <a:extLst>
                <a:ext uri="{FF2B5EF4-FFF2-40B4-BE49-F238E27FC236}">
                  <a16:creationId xmlns:a16="http://schemas.microsoft.com/office/drawing/2014/main" id="{F43D3E53-0A74-48B4-8E99-469A22D3ED58}"/>
                </a:ext>
              </a:extLst>
            </p:cNvPr>
            <p:cNvSpPr/>
            <p:nvPr/>
          </p:nvSpPr>
          <p:spPr>
            <a:xfrm>
              <a:off x="1855769" y="787791"/>
              <a:ext cx="85439" cy="98488"/>
            </a:xfrm>
            <a:custGeom>
              <a:avLst/>
              <a:gdLst>
                <a:gd name="connsiteX0" fmla="*/ 22289 w 85439"/>
                <a:gd name="connsiteY0" fmla="*/ 49244 h 98488"/>
                <a:gd name="connsiteX1" fmla="*/ 22289 w 85439"/>
                <a:gd name="connsiteY1" fmla="*/ 49244 h 98488"/>
                <a:gd name="connsiteX2" fmla="*/ 42482 w 85439"/>
                <a:gd name="connsiteY2" fmla="*/ 20955 h 98488"/>
                <a:gd name="connsiteX3" fmla="*/ 63341 w 85439"/>
                <a:gd name="connsiteY3" fmla="*/ 49244 h 98488"/>
                <a:gd name="connsiteX4" fmla="*/ 42482 w 85439"/>
                <a:gd name="connsiteY4" fmla="*/ 77533 h 98488"/>
                <a:gd name="connsiteX5" fmla="*/ 22289 w 85439"/>
                <a:gd name="connsiteY5" fmla="*/ 49244 h 98488"/>
                <a:gd name="connsiteX6" fmla="*/ 0 w 85439"/>
                <a:gd name="connsiteY6" fmla="*/ 49244 h 98488"/>
                <a:gd name="connsiteX7" fmla="*/ 0 w 85439"/>
                <a:gd name="connsiteY7" fmla="*/ 49244 h 98488"/>
                <a:gd name="connsiteX8" fmla="*/ 42386 w 85439"/>
                <a:gd name="connsiteY8" fmla="*/ 98489 h 98488"/>
                <a:gd name="connsiteX9" fmla="*/ 85439 w 85439"/>
                <a:gd name="connsiteY9" fmla="*/ 49244 h 98488"/>
                <a:gd name="connsiteX10" fmla="*/ 42386 w 85439"/>
                <a:gd name="connsiteY10" fmla="*/ 0 h 98488"/>
                <a:gd name="connsiteX11" fmla="*/ 0 w 85439"/>
                <a:gd name="connsiteY11" fmla="*/ 49244 h 984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5439" h="98488">
                  <a:moveTo>
                    <a:pt x="22289" y="49244"/>
                  </a:moveTo>
                  <a:lnTo>
                    <a:pt x="22289" y="49244"/>
                  </a:lnTo>
                  <a:cubicBezTo>
                    <a:pt x="22289" y="30385"/>
                    <a:pt x="30385" y="20955"/>
                    <a:pt x="42482" y="20955"/>
                  </a:cubicBezTo>
                  <a:cubicBezTo>
                    <a:pt x="55245" y="20955"/>
                    <a:pt x="63341" y="30385"/>
                    <a:pt x="63341" y="49244"/>
                  </a:cubicBezTo>
                  <a:cubicBezTo>
                    <a:pt x="63341" y="68104"/>
                    <a:pt x="55245" y="77533"/>
                    <a:pt x="42482" y="77533"/>
                  </a:cubicBezTo>
                  <a:cubicBezTo>
                    <a:pt x="29718" y="77533"/>
                    <a:pt x="22289" y="68104"/>
                    <a:pt x="22289" y="49244"/>
                  </a:cubicBezTo>
                  <a:moveTo>
                    <a:pt x="0" y="49244"/>
                  </a:moveTo>
                  <a:lnTo>
                    <a:pt x="0" y="49244"/>
                  </a:lnTo>
                  <a:cubicBezTo>
                    <a:pt x="0" y="80296"/>
                    <a:pt x="16859" y="98489"/>
                    <a:pt x="42386" y="98489"/>
                  </a:cubicBezTo>
                  <a:cubicBezTo>
                    <a:pt x="67913" y="98489"/>
                    <a:pt x="85439" y="80296"/>
                    <a:pt x="85439" y="49244"/>
                  </a:cubicBezTo>
                  <a:cubicBezTo>
                    <a:pt x="85439" y="18193"/>
                    <a:pt x="68580" y="0"/>
                    <a:pt x="42386" y="0"/>
                  </a:cubicBezTo>
                  <a:cubicBezTo>
                    <a:pt x="16193" y="0"/>
                    <a:pt x="0" y="18193"/>
                    <a:pt x="0" y="49244"/>
                  </a:cubicBezTo>
                </a:path>
              </a:pathLst>
            </a:custGeom>
            <a:solidFill>
              <a:srgbClr val="143144"/>
            </a:solidFill>
            <a:ln w="9525" cap="flat">
              <a:noFill/>
              <a:prstDash val="solid"/>
              <a:miter/>
            </a:ln>
          </p:spPr>
          <p:txBody>
            <a:bodyPr rtlCol="0" anchor="ctr"/>
            <a:lstStyle/>
            <a:p>
              <a:endParaRPr lang="en-NZ"/>
            </a:p>
          </p:txBody>
        </p:sp>
        <p:sp>
          <p:nvSpPr>
            <p:cNvPr id="18" name="Freeform: Shape 17">
              <a:extLst>
                <a:ext uri="{FF2B5EF4-FFF2-40B4-BE49-F238E27FC236}">
                  <a16:creationId xmlns:a16="http://schemas.microsoft.com/office/drawing/2014/main" id="{0C3CEBE4-1E82-4BF0-AD00-4BB65AA3DA34}"/>
                </a:ext>
              </a:extLst>
            </p:cNvPr>
            <p:cNvSpPr/>
            <p:nvPr/>
          </p:nvSpPr>
          <p:spPr>
            <a:xfrm>
              <a:off x="1953972" y="766264"/>
              <a:ext cx="68579" cy="119253"/>
            </a:xfrm>
            <a:custGeom>
              <a:avLst/>
              <a:gdLst>
                <a:gd name="connsiteX0" fmla="*/ 36385 w 68579"/>
                <a:gd name="connsiteY0" fmla="*/ 41815 h 119253"/>
                <a:gd name="connsiteX1" fmla="*/ 64675 w 68579"/>
                <a:gd name="connsiteY1" fmla="*/ 41815 h 119253"/>
                <a:gd name="connsiteX2" fmla="*/ 64675 w 68579"/>
                <a:gd name="connsiteY2" fmla="*/ 23622 h 119253"/>
                <a:gd name="connsiteX3" fmla="*/ 36385 w 68579"/>
                <a:gd name="connsiteY3" fmla="*/ 23622 h 119253"/>
                <a:gd name="connsiteX4" fmla="*/ 36385 w 68579"/>
                <a:gd name="connsiteY4" fmla="*/ 0 h 119253"/>
                <a:gd name="connsiteX5" fmla="*/ 17526 w 68579"/>
                <a:gd name="connsiteY5" fmla="*/ 0 h 119253"/>
                <a:gd name="connsiteX6" fmla="*/ 15526 w 68579"/>
                <a:gd name="connsiteY6" fmla="*/ 23622 h 119253"/>
                <a:gd name="connsiteX7" fmla="*/ 0 w 68579"/>
                <a:gd name="connsiteY7" fmla="*/ 23622 h 119253"/>
                <a:gd name="connsiteX8" fmla="*/ 0 w 68579"/>
                <a:gd name="connsiteY8" fmla="*/ 41815 h 119253"/>
                <a:gd name="connsiteX9" fmla="*/ 14192 w 68579"/>
                <a:gd name="connsiteY9" fmla="*/ 41815 h 119253"/>
                <a:gd name="connsiteX10" fmla="*/ 14192 w 68579"/>
                <a:gd name="connsiteY10" fmla="*/ 89630 h 119253"/>
                <a:gd name="connsiteX11" fmla="*/ 41719 w 68579"/>
                <a:gd name="connsiteY11" fmla="*/ 119253 h 119253"/>
                <a:gd name="connsiteX12" fmla="*/ 68580 w 68579"/>
                <a:gd name="connsiteY12" fmla="*/ 111824 h 119253"/>
                <a:gd name="connsiteX13" fmla="*/ 63246 w 68579"/>
                <a:gd name="connsiteY13" fmla="*/ 93631 h 119253"/>
                <a:gd name="connsiteX14" fmla="*/ 47149 w 68579"/>
                <a:gd name="connsiteY14" fmla="*/ 99727 h 119253"/>
                <a:gd name="connsiteX15" fmla="*/ 36385 w 68579"/>
                <a:gd name="connsiteY15" fmla="*/ 86963 h 119253"/>
                <a:gd name="connsiteX16" fmla="*/ 36385 w 68579"/>
                <a:gd name="connsiteY16" fmla="*/ 41815 h 1192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68579" h="119253">
                  <a:moveTo>
                    <a:pt x="36385" y="41815"/>
                  </a:moveTo>
                  <a:lnTo>
                    <a:pt x="64675" y="41815"/>
                  </a:lnTo>
                  <a:lnTo>
                    <a:pt x="64675" y="23622"/>
                  </a:lnTo>
                  <a:lnTo>
                    <a:pt x="36385" y="23622"/>
                  </a:lnTo>
                  <a:lnTo>
                    <a:pt x="36385" y="0"/>
                  </a:lnTo>
                  <a:lnTo>
                    <a:pt x="17526" y="0"/>
                  </a:lnTo>
                  <a:lnTo>
                    <a:pt x="15526" y="23622"/>
                  </a:lnTo>
                  <a:lnTo>
                    <a:pt x="0" y="23622"/>
                  </a:lnTo>
                  <a:lnTo>
                    <a:pt x="0" y="41815"/>
                  </a:lnTo>
                  <a:lnTo>
                    <a:pt x="14192" y="41815"/>
                  </a:lnTo>
                  <a:lnTo>
                    <a:pt x="14192" y="89630"/>
                  </a:lnTo>
                  <a:cubicBezTo>
                    <a:pt x="14192" y="110490"/>
                    <a:pt x="25622" y="119253"/>
                    <a:pt x="41719" y="119253"/>
                  </a:cubicBezTo>
                  <a:cubicBezTo>
                    <a:pt x="53816" y="119253"/>
                    <a:pt x="61246" y="115919"/>
                    <a:pt x="68580" y="111824"/>
                  </a:cubicBezTo>
                  <a:lnTo>
                    <a:pt x="63246" y="93631"/>
                  </a:lnTo>
                  <a:cubicBezTo>
                    <a:pt x="58579" y="96965"/>
                    <a:pt x="52483" y="99727"/>
                    <a:pt x="47149" y="99727"/>
                  </a:cubicBezTo>
                  <a:cubicBezTo>
                    <a:pt x="39814" y="99727"/>
                    <a:pt x="36385" y="95726"/>
                    <a:pt x="36385" y="86963"/>
                  </a:cubicBezTo>
                  <a:lnTo>
                    <a:pt x="36385" y="41815"/>
                  </a:lnTo>
                  <a:close/>
                </a:path>
              </a:pathLst>
            </a:custGeom>
            <a:solidFill>
              <a:srgbClr val="143144"/>
            </a:solidFill>
            <a:ln w="9525" cap="flat">
              <a:noFill/>
              <a:prstDash val="solid"/>
              <a:miter/>
            </a:ln>
          </p:spPr>
          <p:txBody>
            <a:bodyPr rtlCol="0" anchor="ctr"/>
            <a:lstStyle/>
            <a:p>
              <a:endParaRPr lang="en-NZ"/>
            </a:p>
          </p:txBody>
        </p:sp>
        <p:sp>
          <p:nvSpPr>
            <p:cNvPr id="19" name="Freeform: Shape 18">
              <a:extLst>
                <a:ext uri="{FF2B5EF4-FFF2-40B4-BE49-F238E27FC236}">
                  <a16:creationId xmlns:a16="http://schemas.microsoft.com/office/drawing/2014/main" id="{5D82A0A5-1042-4E50-9D2F-E80FEB7C0A81}"/>
                </a:ext>
              </a:extLst>
            </p:cNvPr>
            <p:cNvSpPr/>
            <p:nvPr/>
          </p:nvSpPr>
          <p:spPr>
            <a:xfrm>
              <a:off x="2034077" y="787886"/>
              <a:ext cx="78009" cy="98393"/>
            </a:xfrm>
            <a:custGeom>
              <a:avLst/>
              <a:gdLst>
                <a:gd name="connsiteX0" fmla="*/ 23527 w 78009"/>
                <a:gd name="connsiteY0" fmla="*/ 39052 h 98393"/>
                <a:gd name="connsiteX1" fmla="*/ 23527 w 78009"/>
                <a:gd name="connsiteY1" fmla="*/ 39052 h 98393"/>
                <a:gd name="connsiteX2" fmla="*/ 41720 w 78009"/>
                <a:gd name="connsiteY2" fmla="*/ 18859 h 98393"/>
                <a:gd name="connsiteX3" fmla="*/ 57150 w 78009"/>
                <a:gd name="connsiteY3" fmla="*/ 34385 h 98393"/>
                <a:gd name="connsiteX4" fmla="*/ 56483 w 78009"/>
                <a:gd name="connsiteY4" fmla="*/ 39052 h 98393"/>
                <a:gd name="connsiteX5" fmla="*/ 23432 w 78009"/>
                <a:gd name="connsiteY5" fmla="*/ 39052 h 98393"/>
                <a:gd name="connsiteX6" fmla="*/ 75343 w 78009"/>
                <a:gd name="connsiteY6" fmla="*/ 56578 h 98393"/>
                <a:gd name="connsiteX7" fmla="*/ 75343 w 78009"/>
                <a:gd name="connsiteY7" fmla="*/ 56578 h 98393"/>
                <a:gd name="connsiteX8" fmla="*/ 78010 w 78009"/>
                <a:gd name="connsiteY8" fmla="*/ 37052 h 98393"/>
                <a:gd name="connsiteX9" fmla="*/ 41720 w 78009"/>
                <a:gd name="connsiteY9" fmla="*/ 0 h 98393"/>
                <a:gd name="connsiteX10" fmla="*/ 0 w 78009"/>
                <a:gd name="connsiteY10" fmla="*/ 49149 h 98393"/>
                <a:gd name="connsiteX11" fmla="*/ 41720 w 78009"/>
                <a:gd name="connsiteY11" fmla="*/ 98393 h 98393"/>
                <a:gd name="connsiteX12" fmla="*/ 76676 w 78009"/>
                <a:gd name="connsiteY12" fmla="*/ 86963 h 98393"/>
                <a:gd name="connsiteX13" fmla="*/ 68580 w 78009"/>
                <a:gd name="connsiteY13" fmla="*/ 70104 h 98393"/>
                <a:gd name="connsiteX14" fmla="*/ 45720 w 78009"/>
                <a:gd name="connsiteY14" fmla="*/ 78867 h 98393"/>
                <a:gd name="connsiteX15" fmla="*/ 22098 w 78009"/>
                <a:gd name="connsiteY15" fmla="*/ 56578 h 98393"/>
                <a:gd name="connsiteX16" fmla="*/ 75248 w 78009"/>
                <a:gd name="connsiteY16" fmla="*/ 56578 h 98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78009" h="98393">
                  <a:moveTo>
                    <a:pt x="23527" y="39052"/>
                  </a:moveTo>
                  <a:lnTo>
                    <a:pt x="23527" y="39052"/>
                  </a:lnTo>
                  <a:cubicBezTo>
                    <a:pt x="24289" y="26956"/>
                    <a:pt x="30956" y="18859"/>
                    <a:pt x="41720" y="18859"/>
                  </a:cubicBezTo>
                  <a:cubicBezTo>
                    <a:pt x="51149" y="18859"/>
                    <a:pt x="57150" y="24289"/>
                    <a:pt x="57150" y="34385"/>
                  </a:cubicBezTo>
                  <a:cubicBezTo>
                    <a:pt x="57150" y="35719"/>
                    <a:pt x="57150" y="37052"/>
                    <a:pt x="56483" y="39052"/>
                  </a:cubicBezTo>
                  <a:lnTo>
                    <a:pt x="23432" y="39052"/>
                  </a:lnTo>
                  <a:close/>
                  <a:moveTo>
                    <a:pt x="75343" y="56578"/>
                  </a:moveTo>
                  <a:lnTo>
                    <a:pt x="75343" y="56578"/>
                  </a:lnTo>
                  <a:cubicBezTo>
                    <a:pt x="76676" y="50482"/>
                    <a:pt x="78010" y="43815"/>
                    <a:pt x="78010" y="37052"/>
                  </a:cubicBezTo>
                  <a:cubicBezTo>
                    <a:pt x="78010" y="16859"/>
                    <a:pt x="67246" y="0"/>
                    <a:pt x="41720" y="0"/>
                  </a:cubicBezTo>
                  <a:cubicBezTo>
                    <a:pt x="16193" y="0"/>
                    <a:pt x="0" y="20860"/>
                    <a:pt x="0" y="49149"/>
                  </a:cubicBezTo>
                  <a:cubicBezTo>
                    <a:pt x="0" y="77438"/>
                    <a:pt x="13430" y="98393"/>
                    <a:pt x="41720" y="98393"/>
                  </a:cubicBezTo>
                  <a:cubicBezTo>
                    <a:pt x="57150" y="98393"/>
                    <a:pt x="68675" y="94393"/>
                    <a:pt x="76676" y="86963"/>
                  </a:cubicBezTo>
                  <a:lnTo>
                    <a:pt x="68580" y="70104"/>
                  </a:lnTo>
                  <a:cubicBezTo>
                    <a:pt x="62484" y="74771"/>
                    <a:pt x="55150" y="78867"/>
                    <a:pt x="45720" y="78867"/>
                  </a:cubicBezTo>
                  <a:cubicBezTo>
                    <a:pt x="29623" y="78867"/>
                    <a:pt x="22860" y="70104"/>
                    <a:pt x="22098" y="56578"/>
                  </a:cubicBezTo>
                  <a:lnTo>
                    <a:pt x="75248" y="56578"/>
                  </a:lnTo>
                  <a:close/>
                </a:path>
              </a:pathLst>
            </a:custGeom>
            <a:solidFill>
              <a:srgbClr val="143144"/>
            </a:solidFill>
            <a:ln w="9525" cap="flat">
              <a:noFill/>
              <a:prstDash val="solid"/>
              <a:miter/>
            </a:ln>
          </p:spPr>
          <p:txBody>
            <a:bodyPr rtlCol="0" anchor="ctr"/>
            <a:lstStyle/>
            <a:p>
              <a:endParaRPr lang="en-NZ"/>
            </a:p>
          </p:txBody>
        </p:sp>
        <p:sp>
          <p:nvSpPr>
            <p:cNvPr id="20" name="Freeform: Shape 19">
              <a:extLst>
                <a:ext uri="{FF2B5EF4-FFF2-40B4-BE49-F238E27FC236}">
                  <a16:creationId xmlns:a16="http://schemas.microsoft.com/office/drawing/2014/main" id="{BAE34D29-5445-43C6-842D-75A90CB8FE25}"/>
                </a:ext>
              </a:extLst>
            </p:cNvPr>
            <p:cNvSpPr/>
            <p:nvPr/>
          </p:nvSpPr>
          <p:spPr>
            <a:xfrm>
              <a:off x="2127517" y="787886"/>
              <a:ext cx="76104" cy="98488"/>
            </a:xfrm>
            <a:custGeom>
              <a:avLst/>
              <a:gdLst>
                <a:gd name="connsiteX0" fmla="*/ 23051 w 76104"/>
                <a:gd name="connsiteY0" fmla="*/ 49149 h 98488"/>
                <a:gd name="connsiteX1" fmla="*/ 23051 w 76104"/>
                <a:gd name="connsiteY1" fmla="*/ 49149 h 98488"/>
                <a:gd name="connsiteX2" fmla="*/ 44577 w 76104"/>
                <a:gd name="connsiteY2" fmla="*/ 20193 h 98488"/>
                <a:gd name="connsiteX3" fmla="*/ 66104 w 76104"/>
                <a:gd name="connsiteY3" fmla="*/ 30290 h 98488"/>
                <a:gd name="connsiteX4" fmla="*/ 76105 w 76104"/>
                <a:gd name="connsiteY4" fmla="*/ 12764 h 98488"/>
                <a:gd name="connsiteX5" fmla="*/ 44482 w 76104"/>
                <a:gd name="connsiteY5" fmla="*/ 0 h 98488"/>
                <a:gd name="connsiteX6" fmla="*/ 0 w 76104"/>
                <a:gd name="connsiteY6" fmla="*/ 49244 h 98488"/>
                <a:gd name="connsiteX7" fmla="*/ 44482 w 76104"/>
                <a:gd name="connsiteY7" fmla="*/ 98489 h 98488"/>
                <a:gd name="connsiteX8" fmla="*/ 76105 w 76104"/>
                <a:gd name="connsiteY8" fmla="*/ 85058 h 98488"/>
                <a:gd name="connsiteX9" fmla="*/ 66104 w 76104"/>
                <a:gd name="connsiteY9" fmla="*/ 68199 h 98488"/>
                <a:gd name="connsiteX10" fmla="*/ 45244 w 76104"/>
                <a:gd name="connsiteY10" fmla="*/ 77629 h 98488"/>
                <a:gd name="connsiteX11" fmla="*/ 23051 w 76104"/>
                <a:gd name="connsiteY11" fmla="*/ 49340 h 984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76104" h="98488">
                  <a:moveTo>
                    <a:pt x="23051" y="49149"/>
                  </a:moveTo>
                  <a:lnTo>
                    <a:pt x="23051" y="49149"/>
                  </a:lnTo>
                  <a:cubicBezTo>
                    <a:pt x="23051" y="30290"/>
                    <a:pt x="32480" y="20193"/>
                    <a:pt x="44577" y="20193"/>
                  </a:cubicBezTo>
                  <a:cubicBezTo>
                    <a:pt x="54674" y="20193"/>
                    <a:pt x="60770" y="24955"/>
                    <a:pt x="66104" y="30290"/>
                  </a:cubicBezTo>
                  <a:lnTo>
                    <a:pt x="76105" y="12764"/>
                  </a:lnTo>
                  <a:cubicBezTo>
                    <a:pt x="68771" y="5334"/>
                    <a:pt x="58579" y="0"/>
                    <a:pt x="44482" y="0"/>
                  </a:cubicBezTo>
                  <a:cubicBezTo>
                    <a:pt x="18955" y="0"/>
                    <a:pt x="0" y="18193"/>
                    <a:pt x="0" y="49244"/>
                  </a:cubicBezTo>
                  <a:cubicBezTo>
                    <a:pt x="0" y="80296"/>
                    <a:pt x="18955" y="98489"/>
                    <a:pt x="44482" y="98489"/>
                  </a:cubicBezTo>
                  <a:cubicBezTo>
                    <a:pt x="58579" y="98489"/>
                    <a:pt x="68675" y="92393"/>
                    <a:pt x="76105" y="85058"/>
                  </a:cubicBezTo>
                  <a:lnTo>
                    <a:pt x="66104" y="68199"/>
                  </a:lnTo>
                  <a:cubicBezTo>
                    <a:pt x="60770" y="73628"/>
                    <a:pt x="54578" y="77629"/>
                    <a:pt x="45244" y="77629"/>
                  </a:cubicBezTo>
                  <a:cubicBezTo>
                    <a:pt x="32480" y="77629"/>
                    <a:pt x="23051" y="67532"/>
                    <a:pt x="23051" y="49340"/>
                  </a:cubicBezTo>
                </a:path>
              </a:pathLst>
            </a:custGeom>
            <a:solidFill>
              <a:srgbClr val="143144"/>
            </a:solidFill>
            <a:ln w="9525" cap="flat">
              <a:noFill/>
              <a:prstDash val="solid"/>
              <a:miter/>
            </a:ln>
          </p:spPr>
          <p:txBody>
            <a:bodyPr rtlCol="0" anchor="ctr"/>
            <a:lstStyle/>
            <a:p>
              <a:endParaRPr lang="en-NZ"/>
            </a:p>
          </p:txBody>
        </p:sp>
        <p:sp>
          <p:nvSpPr>
            <p:cNvPr id="21" name="Freeform: Shape 20">
              <a:extLst>
                <a:ext uri="{FF2B5EF4-FFF2-40B4-BE49-F238E27FC236}">
                  <a16:creationId xmlns:a16="http://schemas.microsoft.com/office/drawing/2014/main" id="{757B16E5-B3F5-46B6-8C16-2B753A73E088}"/>
                </a:ext>
              </a:extLst>
            </p:cNvPr>
            <p:cNvSpPr/>
            <p:nvPr/>
          </p:nvSpPr>
          <p:spPr>
            <a:xfrm>
              <a:off x="2215147" y="766264"/>
              <a:ext cx="68579" cy="119253"/>
            </a:xfrm>
            <a:custGeom>
              <a:avLst/>
              <a:gdLst>
                <a:gd name="connsiteX0" fmla="*/ 36290 w 68579"/>
                <a:gd name="connsiteY0" fmla="*/ 41815 h 119253"/>
                <a:gd name="connsiteX1" fmla="*/ 64579 w 68579"/>
                <a:gd name="connsiteY1" fmla="*/ 41815 h 119253"/>
                <a:gd name="connsiteX2" fmla="*/ 64579 w 68579"/>
                <a:gd name="connsiteY2" fmla="*/ 23622 h 119253"/>
                <a:gd name="connsiteX3" fmla="*/ 36290 w 68579"/>
                <a:gd name="connsiteY3" fmla="*/ 23622 h 119253"/>
                <a:gd name="connsiteX4" fmla="*/ 36290 w 68579"/>
                <a:gd name="connsiteY4" fmla="*/ 0 h 119253"/>
                <a:gd name="connsiteX5" fmla="*/ 17431 w 68579"/>
                <a:gd name="connsiteY5" fmla="*/ 0 h 119253"/>
                <a:gd name="connsiteX6" fmla="*/ 14764 w 68579"/>
                <a:gd name="connsiteY6" fmla="*/ 23622 h 119253"/>
                <a:gd name="connsiteX7" fmla="*/ 0 w 68579"/>
                <a:gd name="connsiteY7" fmla="*/ 23622 h 119253"/>
                <a:gd name="connsiteX8" fmla="*/ 0 w 68579"/>
                <a:gd name="connsiteY8" fmla="*/ 41815 h 119253"/>
                <a:gd name="connsiteX9" fmla="*/ 13430 w 68579"/>
                <a:gd name="connsiteY9" fmla="*/ 41815 h 119253"/>
                <a:gd name="connsiteX10" fmla="*/ 13430 w 68579"/>
                <a:gd name="connsiteY10" fmla="*/ 89630 h 119253"/>
                <a:gd name="connsiteX11" fmla="*/ 40957 w 68579"/>
                <a:gd name="connsiteY11" fmla="*/ 119253 h 119253"/>
                <a:gd name="connsiteX12" fmla="*/ 68580 w 68579"/>
                <a:gd name="connsiteY12" fmla="*/ 111824 h 119253"/>
                <a:gd name="connsiteX13" fmla="*/ 63246 w 68579"/>
                <a:gd name="connsiteY13" fmla="*/ 93631 h 119253"/>
                <a:gd name="connsiteX14" fmla="*/ 47149 w 68579"/>
                <a:gd name="connsiteY14" fmla="*/ 99727 h 119253"/>
                <a:gd name="connsiteX15" fmla="*/ 36385 w 68579"/>
                <a:gd name="connsiteY15" fmla="*/ 86963 h 119253"/>
                <a:gd name="connsiteX16" fmla="*/ 36385 w 68579"/>
                <a:gd name="connsiteY16" fmla="*/ 41815 h 1192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68579" h="119253">
                  <a:moveTo>
                    <a:pt x="36290" y="41815"/>
                  </a:moveTo>
                  <a:lnTo>
                    <a:pt x="64579" y="41815"/>
                  </a:lnTo>
                  <a:lnTo>
                    <a:pt x="64579" y="23622"/>
                  </a:lnTo>
                  <a:lnTo>
                    <a:pt x="36290" y="23622"/>
                  </a:lnTo>
                  <a:lnTo>
                    <a:pt x="36290" y="0"/>
                  </a:lnTo>
                  <a:lnTo>
                    <a:pt x="17431" y="0"/>
                  </a:lnTo>
                  <a:lnTo>
                    <a:pt x="14764" y="23622"/>
                  </a:lnTo>
                  <a:lnTo>
                    <a:pt x="0" y="23622"/>
                  </a:lnTo>
                  <a:lnTo>
                    <a:pt x="0" y="41815"/>
                  </a:lnTo>
                  <a:lnTo>
                    <a:pt x="13430" y="41815"/>
                  </a:lnTo>
                  <a:lnTo>
                    <a:pt x="13430" y="89630"/>
                  </a:lnTo>
                  <a:cubicBezTo>
                    <a:pt x="13430" y="110490"/>
                    <a:pt x="25527" y="119253"/>
                    <a:pt x="40957" y="119253"/>
                  </a:cubicBezTo>
                  <a:cubicBezTo>
                    <a:pt x="53054" y="119253"/>
                    <a:pt x="60484" y="115919"/>
                    <a:pt x="68580" y="111824"/>
                  </a:cubicBezTo>
                  <a:lnTo>
                    <a:pt x="63246" y="93631"/>
                  </a:lnTo>
                  <a:cubicBezTo>
                    <a:pt x="58483" y="96965"/>
                    <a:pt x="51721" y="99727"/>
                    <a:pt x="47149" y="99727"/>
                  </a:cubicBezTo>
                  <a:cubicBezTo>
                    <a:pt x="39719" y="99727"/>
                    <a:pt x="36385" y="95726"/>
                    <a:pt x="36385" y="86963"/>
                  </a:cubicBezTo>
                  <a:lnTo>
                    <a:pt x="36385" y="41815"/>
                  </a:lnTo>
                  <a:close/>
                </a:path>
              </a:pathLst>
            </a:custGeom>
            <a:solidFill>
              <a:srgbClr val="143144"/>
            </a:solidFill>
            <a:ln w="9525" cap="flat">
              <a:noFill/>
              <a:prstDash val="solid"/>
              <a:miter/>
            </a:ln>
          </p:spPr>
          <p:txBody>
            <a:bodyPr rtlCol="0" anchor="ctr"/>
            <a:lstStyle/>
            <a:p>
              <a:endParaRPr lang="en-NZ"/>
            </a:p>
          </p:txBody>
        </p:sp>
        <p:sp>
          <p:nvSpPr>
            <p:cNvPr id="22" name="Freeform: Shape 21">
              <a:extLst>
                <a:ext uri="{FF2B5EF4-FFF2-40B4-BE49-F238E27FC236}">
                  <a16:creationId xmlns:a16="http://schemas.microsoft.com/office/drawing/2014/main" id="{8764F5AB-9DA5-4AA3-A660-50A137D14C29}"/>
                </a:ext>
              </a:extLst>
            </p:cNvPr>
            <p:cNvSpPr/>
            <p:nvPr/>
          </p:nvSpPr>
          <p:spPr>
            <a:xfrm>
              <a:off x="2297824" y="752263"/>
              <a:ext cx="26289" cy="131349"/>
            </a:xfrm>
            <a:custGeom>
              <a:avLst/>
              <a:gdLst>
                <a:gd name="connsiteX0" fmla="*/ 24955 w 26289"/>
                <a:gd name="connsiteY0" fmla="*/ 131350 h 131349"/>
                <a:gd name="connsiteX1" fmla="*/ 24955 w 26289"/>
                <a:gd name="connsiteY1" fmla="*/ 131350 h 131349"/>
                <a:gd name="connsiteX2" fmla="*/ 24955 w 26289"/>
                <a:gd name="connsiteY2" fmla="*/ 37624 h 131349"/>
                <a:gd name="connsiteX3" fmla="*/ 2096 w 26289"/>
                <a:gd name="connsiteY3" fmla="*/ 37624 h 131349"/>
                <a:gd name="connsiteX4" fmla="*/ 2096 w 26289"/>
                <a:gd name="connsiteY4" fmla="*/ 131350 h 131349"/>
                <a:gd name="connsiteX5" fmla="*/ 24955 w 26289"/>
                <a:gd name="connsiteY5" fmla="*/ 131350 h 131349"/>
                <a:gd name="connsiteX6" fmla="*/ 0 w 26289"/>
                <a:gd name="connsiteY6" fmla="*/ 11430 h 131349"/>
                <a:gd name="connsiteX7" fmla="*/ 0 w 26289"/>
                <a:gd name="connsiteY7" fmla="*/ 11430 h 131349"/>
                <a:gd name="connsiteX8" fmla="*/ 13430 w 26289"/>
                <a:gd name="connsiteY8" fmla="*/ 22860 h 131349"/>
                <a:gd name="connsiteX9" fmla="*/ 26289 w 26289"/>
                <a:gd name="connsiteY9" fmla="*/ 11430 h 131349"/>
                <a:gd name="connsiteX10" fmla="*/ 13430 w 26289"/>
                <a:gd name="connsiteY10" fmla="*/ 0 h 131349"/>
                <a:gd name="connsiteX11" fmla="*/ 0 w 26289"/>
                <a:gd name="connsiteY11" fmla="*/ 11430 h 1313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6289" h="131349">
                  <a:moveTo>
                    <a:pt x="24955" y="131350"/>
                  </a:moveTo>
                  <a:lnTo>
                    <a:pt x="24955" y="131350"/>
                  </a:lnTo>
                  <a:lnTo>
                    <a:pt x="24955" y="37624"/>
                  </a:lnTo>
                  <a:lnTo>
                    <a:pt x="2096" y="37624"/>
                  </a:lnTo>
                  <a:lnTo>
                    <a:pt x="2096" y="131350"/>
                  </a:lnTo>
                  <a:lnTo>
                    <a:pt x="24955" y="131350"/>
                  </a:lnTo>
                  <a:close/>
                  <a:moveTo>
                    <a:pt x="0" y="11430"/>
                  </a:moveTo>
                  <a:lnTo>
                    <a:pt x="0" y="11430"/>
                  </a:lnTo>
                  <a:cubicBezTo>
                    <a:pt x="0" y="20193"/>
                    <a:pt x="5334" y="22860"/>
                    <a:pt x="13430" y="22860"/>
                  </a:cubicBezTo>
                  <a:cubicBezTo>
                    <a:pt x="20860" y="22860"/>
                    <a:pt x="26289" y="20193"/>
                    <a:pt x="26289" y="11430"/>
                  </a:cubicBezTo>
                  <a:cubicBezTo>
                    <a:pt x="26289" y="2667"/>
                    <a:pt x="20860" y="0"/>
                    <a:pt x="13430" y="0"/>
                  </a:cubicBezTo>
                  <a:cubicBezTo>
                    <a:pt x="5334" y="0"/>
                    <a:pt x="0" y="2667"/>
                    <a:pt x="0" y="11430"/>
                  </a:cubicBezTo>
                </a:path>
              </a:pathLst>
            </a:custGeom>
            <a:solidFill>
              <a:srgbClr val="143144"/>
            </a:solidFill>
            <a:ln w="9525" cap="flat">
              <a:noFill/>
              <a:prstDash val="solid"/>
              <a:miter/>
            </a:ln>
          </p:spPr>
          <p:txBody>
            <a:bodyPr rtlCol="0" anchor="ctr"/>
            <a:lstStyle/>
            <a:p>
              <a:endParaRPr lang="en-NZ"/>
            </a:p>
          </p:txBody>
        </p:sp>
        <p:sp>
          <p:nvSpPr>
            <p:cNvPr id="23" name="Freeform: Shape 22">
              <a:extLst>
                <a:ext uri="{FF2B5EF4-FFF2-40B4-BE49-F238E27FC236}">
                  <a16:creationId xmlns:a16="http://schemas.microsoft.com/office/drawing/2014/main" id="{026745E0-A2D0-4133-9564-B3FF627888DA}"/>
                </a:ext>
              </a:extLst>
            </p:cNvPr>
            <p:cNvSpPr/>
            <p:nvPr/>
          </p:nvSpPr>
          <p:spPr>
            <a:xfrm>
              <a:off x="2338210" y="789886"/>
              <a:ext cx="92868" cy="93726"/>
            </a:xfrm>
            <a:custGeom>
              <a:avLst/>
              <a:gdLst>
                <a:gd name="connsiteX0" fmla="*/ 68580 w 92868"/>
                <a:gd name="connsiteY0" fmla="*/ 0 h 93726"/>
                <a:gd name="connsiteX1" fmla="*/ 68580 w 92868"/>
                <a:gd name="connsiteY1" fmla="*/ 0 h 93726"/>
                <a:gd name="connsiteX2" fmla="*/ 47054 w 92868"/>
                <a:gd name="connsiteY2" fmla="*/ 72771 h 93726"/>
                <a:gd name="connsiteX3" fmla="*/ 24860 w 92868"/>
                <a:gd name="connsiteY3" fmla="*/ 0 h 93726"/>
                <a:gd name="connsiteX4" fmla="*/ 0 w 92868"/>
                <a:gd name="connsiteY4" fmla="*/ 0 h 93726"/>
                <a:gd name="connsiteX5" fmla="*/ 32290 w 92868"/>
                <a:gd name="connsiteY5" fmla="*/ 93726 h 93726"/>
                <a:gd name="connsiteX6" fmla="*/ 61246 w 92868"/>
                <a:gd name="connsiteY6" fmla="*/ 93726 h 93726"/>
                <a:gd name="connsiteX7" fmla="*/ 92869 w 92868"/>
                <a:gd name="connsiteY7" fmla="*/ 0 h 93726"/>
                <a:gd name="connsiteX8" fmla="*/ 68580 w 92868"/>
                <a:gd name="connsiteY8" fmla="*/ 0 h 93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2868" h="93726">
                  <a:moveTo>
                    <a:pt x="68580" y="0"/>
                  </a:moveTo>
                  <a:lnTo>
                    <a:pt x="68580" y="0"/>
                  </a:lnTo>
                  <a:lnTo>
                    <a:pt x="47054" y="72771"/>
                  </a:lnTo>
                  <a:lnTo>
                    <a:pt x="24860" y="0"/>
                  </a:lnTo>
                  <a:lnTo>
                    <a:pt x="0" y="0"/>
                  </a:lnTo>
                  <a:lnTo>
                    <a:pt x="32290" y="93726"/>
                  </a:lnTo>
                  <a:lnTo>
                    <a:pt x="61246" y="93726"/>
                  </a:lnTo>
                  <a:lnTo>
                    <a:pt x="92869" y="0"/>
                  </a:lnTo>
                  <a:lnTo>
                    <a:pt x="68580" y="0"/>
                  </a:lnTo>
                  <a:close/>
                </a:path>
              </a:pathLst>
            </a:custGeom>
            <a:solidFill>
              <a:srgbClr val="143144"/>
            </a:solidFill>
            <a:ln w="9525" cap="flat">
              <a:noFill/>
              <a:prstDash val="solid"/>
              <a:miter/>
            </a:ln>
          </p:spPr>
          <p:txBody>
            <a:bodyPr rtlCol="0" anchor="ctr"/>
            <a:lstStyle/>
            <a:p>
              <a:endParaRPr lang="en-NZ"/>
            </a:p>
          </p:txBody>
        </p:sp>
        <p:sp>
          <p:nvSpPr>
            <p:cNvPr id="24" name="Freeform: Shape 23">
              <a:extLst>
                <a:ext uri="{FF2B5EF4-FFF2-40B4-BE49-F238E27FC236}">
                  <a16:creationId xmlns:a16="http://schemas.microsoft.com/office/drawing/2014/main" id="{D317A879-1E55-4A8D-8EA8-8536DF39D367}"/>
                </a:ext>
              </a:extLst>
            </p:cNvPr>
            <p:cNvSpPr/>
            <p:nvPr/>
          </p:nvSpPr>
          <p:spPr>
            <a:xfrm>
              <a:off x="2442509" y="787886"/>
              <a:ext cx="77438" cy="98393"/>
            </a:xfrm>
            <a:custGeom>
              <a:avLst/>
              <a:gdLst>
                <a:gd name="connsiteX0" fmla="*/ 23622 w 77438"/>
                <a:gd name="connsiteY0" fmla="*/ 39052 h 98393"/>
                <a:gd name="connsiteX1" fmla="*/ 23622 w 77438"/>
                <a:gd name="connsiteY1" fmla="*/ 39052 h 98393"/>
                <a:gd name="connsiteX2" fmla="*/ 41720 w 77438"/>
                <a:gd name="connsiteY2" fmla="*/ 18859 h 98393"/>
                <a:gd name="connsiteX3" fmla="*/ 57245 w 77438"/>
                <a:gd name="connsiteY3" fmla="*/ 34385 h 98393"/>
                <a:gd name="connsiteX4" fmla="*/ 56483 w 77438"/>
                <a:gd name="connsiteY4" fmla="*/ 39052 h 98393"/>
                <a:gd name="connsiteX5" fmla="*/ 23527 w 77438"/>
                <a:gd name="connsiteY5" fmla="*/ 39052 h 98393"/>
                <a:gd name="connsiteX6" fmla="*/ 75343 w 77438"/>
                <a:gd name="connsiteY6" fmla="*/ 56578 h 98393"/>
                <a:gd name="connsiteX7" fmla="*/ 75343 w 77438"/>
                <a:gd name="connsiteY7" fmla="*/ 56578 h 98393"/>
                <a:gd name="connsiteX8" fmla="*/ 77438 w 77438"/>
                <a:gd name="connsiteY8" fmla="*/ 37052 h 98393"/>
                <a:gd name="connsiteX9" fmla="*/ 41720 w 77438"/>
                <a:gd name="connsiteY9" fmla="*/ 0 h 98393"/>
                <a:gd name="connsiteX10" fmla="*/ 0 w 77438"/>
                <a:gd name="connsiteY10" fmla="*/ 49149 h 98393"/>
                <a:gd name="connsiteX11" fmla="*/ 41720 w 77438"/>
                <a:gd name="connsiteY11" fmla="*/ 98393 h 98393"/>
                <a:gd name="connsiteX12" fmla="*/ 76676 w 77438"/>
                <a:gd name="connsiteY12" fmla="*/ 86963 h 98393"/>
                <a:gd name="connsiteX13" fmla="*/ 68580 w 77438"/>
                <a:gd name="connsiteY13" fmla="*/ 70104 h 98393"/>
                <a:gd name="connsiteX14" fmla="*/ 45720 w 77438"/>
                <a:gd name="connsiteY14" fmla="*/ 78867 h 98393"/>
                <a:gd name="connsiteX15" fmla="*/ 22193 w 77438"/>
                <a:gd name="connsiteY15" fmla="*/ 56578 h 98393"/>
                <a:gd name="connsiteX16" fmla="*/ 75247 w 77438"/>
                <a:gd name="connsiteY16" fmla="*/ 56578 h 98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77438" h="98393">
                  <a:moveTo>
                    <a:pt x="23622" y="39052"/>
                  </a:moveTo>
                  <a:lnTo>
                    <a:pt x="23622" y="39052"/>
                  </a:lnTo>
                  <a:cubicBezTo>
                    <a:pt x="24289" y="26956"/>
                    <a:pt x="30385" y="18859"/>
                    <a:pt x="41720" y="18859"/>
                  </a:cubicBezTo>
                  <a:cubicBezTo>
                    <a:pt x="51149" y="18859"/>
                    <a:pt x="57245" y="24289"/>
                    <a:pt x="57245" y="34385"/>
                  </a:cubicBezTo>
                  <a:cubicBezTo>
                    <a:pt x="57245" y="35719"/>
                    <a:pt x="57245" y="37052"/>
                    <a:pt x="56483" y="39052"/>
                  </a:cubicBezTo>
                  <a:lnTo>
                    <a:pt x="23527" y="39052"/>
                  </a:lnTo>
                  <a:close/>
                  <a:moveTo>
                    <a:pt x="75343" y="56578"/>
                  </a:moveTo>
                  <a:lnTo>
                    <a:pt x="75343" y="56578"/>
                  </a:lnTo>
                  <a:cubicBezTo>
                    <a:pt x="76676" y="50482"/>
                    <a:pt x="77438" y="43815"/>
                    <a:pt x="77438" y="37052"/>
                  </a:cubicBezTo>
                  <a:cubicBezTo>
                    <a:pt x="77438" y="16859"/>
                    <a:pt x="67342" y="0"/>
                    <a:pt x="41720" y="0"/>
                  </a:cubicBezTo>
                  <a:cubicBezTo>
                    <a:pt x="16097" y="0"/>
                    <a:pt x="0" y="20860"/>
                    <a:pt x="0" y="49149"/>
                  </a:cubicBezTo>
                  <a:cubicBezTo>
                    <a:pt x="0" y="77438"/>
                    <a:pt x="13430" y="98393"/>
                    <a:pt x="41720" y="98393"/>
                  </a:cubicBezTo>
                  <a:cubicBezTo>
                    <a:pt x="57245" y="98393"/>
                    <a:pt x="68675" y="94393"/>
                    <a:pt x="76676" y="86963"/>
                  </a:cubicBezTo>
                  <a:lnTo>
                    <a:pt x="68580" y="70104"/>
                  </a:lnTo>
                  <a:cubicBezTo>
                    <a:pt x="62579" y="74771"/>
                    <a:pt x="55150" y="78867"/>
                    <a:pt x="45720" y="78867"/>
                  </a:cubicBezTo>
                  <a:cubicBezTo>
                    <a:pt x="29623" y="78867"/>
                    <a:pt x="22860" y="70104"/>
                    <a:pt x="22193" y="56578"/>
                  </a:cubicBezTo>
                  <a:lnTo>
                    <a:pt x="75247" y="56578"/>
                  </a:lnTo>
                  <a:close/>
                </a:path>
              </a:pathLst>
            </a:custGeom>
            <a:solidFill>
              <a:srgbClr val="143144"/>
            </a:solidFill>
            <a:ln w="9525" cap="flat">
              <a:noFill/>
              <a:prstDash val="solid"/>
              <a:miter/>
            </a:ln>
          </p:spPr>
          <p:txBody>
            <a:bodyPr rtlCol="0" anchor="ctr"/>
            <a:lstStyle/>
            <a:p>
              <a:endParaRPr lang="en-NZ"/>
            </a:p>
          </p:txBody>
        </p:sp>
        <p:sp>
          <p:nvSpPr>
            <p:cNvPr id="25" name="Freeform: Shape 24">
              <a:extLst>
                <a:ext uri="{FF2B5EF4-FFF2-40B4-BE49-F238E27FC236}">
                  <a16:creationId xmlns:a16="http://schemas.microsoft.com/office/drawing/2014/main" id="{9A5BA357-2ECB-4DCB-ABEC-F2B4373E61DF}"/>
                </a:ext>
              </a:extLst>
            </p:cNvPr>
            <p:cNvSpPr/>
            <p:nvPr/>
          </p:nvSpPr>
          <p:spPr>
            <a:xfrm>
              <a:off x="2573668" y="760264"/>
              <a:ext cx="81438" cy="125349"/>
            </a:xfrm>
            <a:custGeom>
              <a:avLst/>
              <a:gdLst>
                <a:gd name="connsiteX0" fmla="*/ 95 w 81438"/>
                <a:gd name="connsiteY0" fmla="*/ 115919 h 125349"/>
                <a:gd name="connsiteX1" fmla="*/ 95 w 81438"/>
                <a:gd name="connsiteY1" fmla="*/ 115919 h 125349"/>
                <a:gd name="connsiteX2" fmla="*/ 38386 w 81438"/>
                <a:gd name="connsiteY2" fmla="*/ 125349 h 125349"/>
                <a:gd name="connsiteX3" fmla="*/ 81439 w 81438"/>
                <a:gd name="connsiteY3" fmla="*/ 87630 h 125349"/>
                <a:gd name="connsiteX4" fmla="*/ 53150 w 81438"/>
                <a:gd name="connsiteY4" fmla="*/ 53912 h 125349"/>
                <a:gd name="connsiteX5" fmla="*/ 36385 w 81438"/>
                <a:gd name="connsiteY5" fmla="*/ 48578 h 125349"/>
                <a:gd name="connsiteX6" fmla="*/ 23527 w 81438"/>
                <a:gd name="connsiteY6" fmla="*/ 35052 h 125349"/>
                <a:gd name="connsiteX7" fmla="*/ 43720 w 81438"/>
                <a:gd name="connsiteY7" fmla="*/ 20860 h 125349"/>
                <a:gd name="connsiteX8" fmla="*/ 72676 w 81438"/>
                <a:gd name="connsiteY8" fmla="*/ 28956 h 125349"/>
                <a:gd name="connsiteX9" fmla="*/ 79438 w 81438"/>
                <a:gd name="connsiteY9" fmla="*/ 8763 h 125349"/>
                <a:gd name="connsiteX10" fmla="*/ 42386 w 81438"/>
                <a:gd name="connsiteY10" fmla="*/ 0 h 125349"/>
                <a:gd name="connsiteX11" fmla="*/ 1429 w 81438"/>
                <a:gd name="connsiteY11" fmla="*/ 35719 h 125349"/>
                <a:gd name="connsiteX12" fmla="*/ 26956 w 81438"/>
                <a:gd name="connsiteY12" fmla="*/ 68771 h 125349"/>
                <a:gd name="connsiteX13" fmla="*/ 44482 w 81438"/>
                <a:gd name="connsiteY13" fmla="*/ 73438 h 125349"/>
                <a:gd name="connsiteX14" fmla="*/ 57912 w 81438"/>
                <a:gd name="connsiteY14" fmla="*/ 88964 h 125349"/>
                <a:gd name="connsiteX15" fmla="*/ 37719 w 81438"/>
                <a:gd name="connsiteY15" fmla="*/ 104489 h 125349"/>
                <a:gd name="connsiteX16" fmla="*/ 4667 w 81438"/>
                <a:gd name="connsiteY16" fmla="*/ 94393 h 125349"/>
                <a:gd name="connsiteX17" fmla="*/ 0 w 81438"/>
                <a:gd name="connsiteY17" fmla="*/ 115919 h 1253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81438" h="125349">
                  <a:moveTo>
                    <a:pt x="95" y="115919"/>
                  </a:moveTo>
                  <a:lnTo>
                    <a:pt x="95" y="115919"/>
                  </a:lnTo>
                  <a:cubicBezTo>
                    <a:pt x="7429" y="119920"/>
                    <a:pt x="22955" y="125349"/>
                    <a:pt x="38386" y="125349"/>
                  </a:cubicBezTo>
                  <a:cubicBezTo>
                    <a:pt x="63913" y="125349"/>
                    <a:pt x="81439" y="109157"/>
                    <a:pt x="81439" y="87630"/>
                  </a:cubicBezTo>
                  <a:cubicBezTo>
                    <a:pt x="81439" y="70771"/>
                    <a:pt x="72771" y="60008"/>
                    <a:pt x="53150" y="53912"/>
                  </a:cubicBezTo>
                  <a:lnTo>
                    <a:pt x="36385" y="48578"/>
                  </a:lnTo>
                  <a:cubicBezTo>
                    <a:pt x="28289" y="45911"/>
                    <a:pt x="23527" y="42482"/>
                    <a:pt x="23527" y="35052"/>
                  </a:cubicBezTo>
                  <a:cubicBezTo>
                    <a:pt x="23527" y="26956"/>
                    <a:pt x="30289" y="20860"/>
                    <a:pt x="43720" y="20860"/>
                  </a:cubicBezTo>
                  <a:cubicBezTo>
                    <a:pt x="53150" y="20860"/>
                    <a:pt x="65246" y="24194"/>
                    <a:pt x="72676" y="28956"/>
                  </a:cubicBezTo>
                  <a:lnTo>
                    <a:pt x="79438" y="8763"/>
                  </a:lnTo>
                  <a:cubicBezTo>
                    <a:pt x="70675" y="4096"/>
                    <a:pt x="56579" y="0"/>
                    <a:pt x="42386" y="0"/>
                  </a:cubicBezTo>
                  <a:cubicBezTo>
                    <a:pt x="15430" y="0"/>
                    <a:pt x="1429" y="17526"/>
                    <a:pt x="1429" y="35719"/>
                  </a:cubicBezTo>
                  <a:cubicBezTo>
                    <a:pt x="1429" y="53912"/>
                    <a:pt x="10096" y="63341"/>
                    <a:pt x="26956" y="68771"/>
                  </a:cubicBezTo>
                  <a:lnTo>
                    <a:pt x="44482" y="73438"/>
                  </a:lnTo>
                  <a:cubicBezTo>
                    <a:pt x="54578" y="76772"/>
                    <a:pt x="57912" y="81534"/>
                    <a:pt x="57912" y="88964"/>
                  </a:cubicBezTo>
                  <a:cubicBezTo>
                    <a:pt x="57912" y="99060"/>
                    <a:pt x="48482" y="104489"/>
                    <a:pt x="37719" y="104489"/>
                  </a:cubicBezTo>
                  <a:cubicBezTo>
                    <a:pt x="25622" y="104489"/>
                    <a:pt x="12763" y="99060"/>
                    <a:pt x="4667" y="94393"/>
                  </a:cubicBezTo>
                  <a:lnTo>
                    <a:pt x="0" y="115919"/>
                  </a:lnTo>
                  <a:close/>
                </a:path>
              </a:pathLst>
            </a:custGeom>
            <a:solidFill>
              <a:srgbClr val="143144"/>
            </a:solidFill>
            <a:ln w="9525" cap="flat">
              <a:noFill/>
              <a:prstDash val="solid"/>
              <a:miter/>
            </a:ln>
          </p:spPr>
          <p:txBody>
            <a:bodyPr rtlCol="0" anchor="ctr"/>
            <a:lstStyle/>
            <a:p>
              <a:endParaRPr lang="en-NZ"/>
            </a:p>
          </p:txBody>
        </p:sp>
        <p:sp>
          <p:nvSpPr>
            <p:cNvPr id="26" name="Freeform: Shape 25">
              <a:extLst>
                <a:ext uri="{FF2B5EF4-FFF2-40B4-BE49-F238E27FC236}">
                  <a16:creationId xmlns:a16="http://schemas.microsoft.com/office/drawing/2014/main" id="{5311BEDB-F665-4310-8442-543A4555F9E0}"/>
                </a:ext>
              </a:extLst>
            </p:cNvPr>
            <p:cNvSpPr/>
            <p:nvPr/>
          </p:nvSpPr>
          <p:spPr>
            <a:xfrm>
              <a:off x="2669870" y="787886"/>
              <a:ext cx="78105" cy="98393"/>
            </a:xfrm>
            <a:custGeom>
              <a:avLst/>
              <a:gdLst>
                <a:gd name="connsiteX0" fmla="*/ 23622 w 78105"/>
                <a:gd name="connsiteY0" fmla="*/ 39052 h 98393"/>
                <a:gd name="connsiteX1" fmla="*/ 23622 w 78105"/>
                <a:gd name="connsiteY1" fmla="*/ 39052 h 98393"/>
                <a:gd name="connsiteX2" fmla="*/ 41815 w 78105"/>
                <a:gd name="connsiteY2" fmla="*/ 18859 h 98393"/>
                <a:gd name="connsiteX3" fmla="*/ 57245 w 78105"/>
                <a:gd name="connsiteY3" fmla="*/ 34385 h 98393"/>
                <a:gd name="connsiteX4" fmla="*/ 56579 w 78105"/>
                <a:gd name="connsiteY4" fmla="*/ 39052 h 98393"/>
                <a:gd name="connsiteX5" fmla="*/ 23527 w 78105"/>
                <a:gd name="connsiteY5" fmla="*/ 39052 h 98393"/>
                <a:gd name="connsiteX6" fmla="*/ 75438 w 78105"/>
                <a:gd name="connsiteY6" fmla="*/ 56578 h 98393"/>
                <a:gd name="connsiteX7" fmla="*/ 75438 w 78105"/>
                <a:gd name="connsiteY7" fmla="*/ 56578 h 98393"/>
                <a:gd name="connsiteX8" fmla="*/ 78105 w 78105"/>
                <a:gd name="connsiteY8" fmla="*/ 37052 h 98393"/>
                <a:gd name="connsiteX9" fmla="*/ 41815 w 78105"/>
                <a:gd name="connsiteY9" fmla="*/ 0 h 98393"/>
                <a:gd name="connsiteX10" fmla="*/ 0 w 78105"/>
                <a:gd name="connsiteY10" fmla="*/ 49149 h 98393"/>
                <a:gd name="connsiteX11" fmla="*/ 41815 w 78105"/>
                <a:gd name="connsiteY11" fmla="*/ 98393 h 98393"/>
                <a:gd name="connsiteX12" fmla="*/ 77438 w 78105"/>
                <a:gd name="connsiteY12" fmla="*/ 86963 h 98393"/>
                <a:gd name="connsiteX13" fmla="*/ 68771 w 78105"/>
                <a:gd name="connsiteY13" fmla="*/ 70104 h 98393"/>
                <a:gd name="connsiteX14" fmla="*/ 45911 w 78105"/>
                <a:gd name="connsiteY14" fmla="*/ 78867 h 98393"/>
                <a:gd name="connsiteX15" fmla="*/ 22288 w 78105"/>
                <a:gd name="connsiteY15" fmla="*/ 56578 h 98393"/>
                <a:gd name="connsiteX16" fmla="*/ 75438 w 78105"/>
                <a:gd name="connsiteY16" fmla="*/ 56578 h 98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78105" h="98393">
                  <a:moveTo>
                    <a:pt x="23622" y="39052"/>
                  </a:moveTo>
                  <a:lnTo>
                    <a:pt x="23622" y="39052"/>
                  </a:lnTo>
                  <a:cubicBezTo>
                    <a:pt x="24384" y="26956"/>
                    <a:pt x="31052" y="18859"/>
                    <a:pt x="41815" y="18859"/>
                  </a:cubicBezTo>
                  <a:cubicBezTo>
                    <a:pt x="51245" y="18859"/>
                    <a:pt x="57245" y="24289"/>
                    <a:pt x="57245" y="34385"/>
                  </a:cubicBezTo>
                  <a:cubicBezTo>
                    <a:pt x="57245" y="35719"/>
                    <a:pt x="57245" y="37052"/>
                    <a:pt x="56579" y="39052"/>
                  </a:cubicBezTo>
                  <a:lnTo>
                    <a:pt x="23527" y="39052"/>
                  </a:lnTo>
                  <a:close/>
                  <a:moveTo>
                    <a:pt x="75438" y="56578"/>
                  </a:moveTo>
                  <a:lnTo>
                    <a:pt x="75438" y="56578"/>
                  </a:lnTo>
                  <a:cubicBezTo>
                    <a:pt x="76771" y="50482"/>
                    <a:pt x="78105" y="43815"/>
                    <a:pt x="78105" y="37052"/>
                  </a:cubicBezTo>
                  <a:cubicBezTo>
                    <a:pt x="78105" y="16859"/>
                    <a:pt x="67342" y="0"/>
                    <a:pt x="41815" y="0"/>
                  </a:cubicBezTo>
                  <a:cubicBezTo>
                    <a:pt x="16288" y="0"/>
                    <a:pt x="0" y="20860"/>
                    <a:pt x="0" y="49149"/>
                  </a:cubicBezTo>
                  <a:cubicBezTo>
                    <a:pt x="0" y="77438"/>
                    <a:pt x="13430" y="98393"/>
                    <a:pt x="41815" y="98393"/>
                  </a:cubicBezTo>
                  <a:cubicBezTo>
                    <a:pt x="57245" y="98393"/>
                    <a:pt x="68771" y="94393"/>
                    <a:pt x="77438" y="86963"/>
                  </a:cubicBezTo>
                  <a:lnTo>
                    <a:pt x="68771" y="70104"/>
                  </a:lnTo>
                  <a:cubicBezTo>
                    <a:pt x="62675" y="74771"/>
                    <a:pt x="55340" y="78867"/>
                    <a:pt x="45911" y="78867"/>
                  </a:cubicBezTo>
                  <a:cubicBezTo>
                    <a:pt x="29813" y="78867"/>
                    <a:pt x="23051" y="70104"/>
                    <a:pt x="22288" y="56578"/>
                  </a:cubicBezTo>
                  <a:lnTo>
                    <a:pt x="75438" y="56578"/>
                  </a:lnTo>
                  <a:close/>
                </a:path>
              </a:pathLst>
            </a:custGeom>
            <a:solidFill>
              <a:srgbClr val="143144"/>
            </a:solidFill>
            <a:ln w="9525" cap="flat">
              <a:noFill/>
              <a:prstDash val="solid"/>
              <a:miter/>
            </a:ln>
          </p:spPr>
          <p:txBody>
            <a:bodyPr rtlCol="0" anchor="ctr"/>
            <a:lstStyle/>
            <a:p>
              <a:endParaRPr lang="en-NZ"/>
            </a:p>
          </p:txBody>
        </p:sp>
        <p:sp>
          <p:nvSpPr>
            <p:cNvPr id="27" name="Freeform: Shape 26">
              <a:extLst>
                <a:ext uri="{FF2B5EF4-FFF2-40B4-BE49-F238E27FC236}">
                  <a16:creationId xmlns:a16="http://schemas.microsoft.com/office/drawing/2014/main" id="{23A10E4D-CA3B-475D-961D-BA71D3A087F2}"/>
                </a:ext>
              </a:extLst>
            </p:cNvPr>
            <p:cNvSpPr/>
            <p:nvPr/>
          </p:nvSpPr>
          <p:spPr>
            <a:xfrm>
              <a:off x="2763406" y="787886"/>
              <a:ext cx="76009" cy="98488"/>
            </a:xfrm>
            <a:custGeom>
              <a:avLst/>
              <a:gdLst>
                <a:gd name="connsiteX0" fmla="*/ 22860 w 76009"/>
                <a:gd name="connsiteY0" fmla="*/ 49149 h 98488"/>
                <a:gd name="connsiteX1" fmla="*/ 22860 w 76009"/>
                <a:gd name="connsiteY1" fmla="*/ 49149 h 98488"/>
                <a:gd name="connsiteX2" fmla="*/ 44387 w 76009"/>
                <a:gd name="connsiteY2" fmla="*/ 20193 h 98488"/>
                <a:gd name="connsiteX3" fmla="*/ 65913 w 76009"/>
                <a:gd name="connsiteY3" fmla="*/ 30290 h 98488"/>
                <a:gd name="connsiteX4" fmla="*/ 76010 w 76009"/>
                <a:gd name="connsiteY4" fmla="*/ 12764 h 98488"/>
                <a:gd name="connsiteX5" fmla="*/ 44387 w 76009"/>
                <a:gd name="connsiteY5" fmla="*/ 0 h 98488"/>
                <a:gd name="connsiteX6" fmla="*/ 0 w 76009"/>
                <a:gd name="connsiteY6" fmla="*/ 49244 h 98488"/>
                <a:gd name="connsiteX7" fmla="*/ 44387 w 76009"/>
                <a:gd name="connsiteY7" fmla="*/ 98489 h 98488"/>
                <a:gd name="connsiteX8" fmla="*/ 76010 w 76009"/>
                <a:gd name="connsiteY8" fmla="*/ 85058 h 98488"/>
                <a:gd name="connsiteX9" fmla="*/ 65913 w 76009"/>
                <a:gd name="connsiteY9" fmla="*/ 68199 h 98488"/>
                <a:gd name="connsiteX10" fmla="*/ 45148 w 76009"/>
                <a:gd name="connsiteY10" fmla="*/ 77629 h 98488"/>
                <a:gd name="connsiteX11" fmla="*/ 22860 w 76009"/>
                <a:gd name="connsiteY11" fmla="*/ 49340 h 984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76009" h="98488">
                  <a:moveTo>
                    <a:pt x="22860" y="49149"/>
                  </a:moveTo>
                  <a:lnTo>
                    <a:pt x="22860" y="49149"/>
                  </a:lnTo>
                  <a:cubicBezTo>
                    <a:pt x="22860" y="30290"/>
                    <a:pt x="32290" y="20193"/>
                    <a:pt x="44387" y="20193"/>
                  </a:cubicBezTo>
                  <a:cubicBezTo>
                    <a:pt x="54483" y="20193"/>
                    <a:pt x="60484" y="24955"/>
                    <a:pt x="65913" y="30290"/>
                  </a:cubicBezTo>
                  <a:lnTo>
                    <a:pt x="76010" y="12764"/>
                  </a:lnTo>
                  <a:cubicBezTo>
                    <a:pt x="68580" y="5334"/>
                    <a:pt x="58483" y="0"/>
                    <a:pt x="44387" y="0"/>
                  </a:cubicBezTo>
                  <a:cubicBezTo>
                    <a:pt x="18860" y="0"/>
                    <a:pt x="0" y="18193"/>
                    <a:pt x="0" y="49244"/>
                  </a:cubicBezTo>
                  <a:cubicBezTo>
                    <a:pt x="0" y="80296"/>
                    <a:pt x="18860" y="98489"/>
                    <a:pt x="44387" y="98489"/>
                  </a:cubicBezTo>
                  <a:cubicBezTo>
                    <a:pt x="58579" y="98489"/>
                    <a:pt x="68580" y="92393"/>
                    <a:pt x="76010" y="85058"/>
                  </a:cubicBezTo>
                  <a:lnTo>
                    <a:pt x="65913" y="68199"/>
                  </a:lnTo>
                  <a:cubicBezTo>
                    <a:pt x="60579" y="73628"/>
                    <a:pt x="54483" y="77629"/>
                    <a:pt x="45148" y="77629"/>
                  </a:cubicBezTo>
                  <a:cubicBezTo>
                    <a:pt x="32290" y="77629"/>
                    <a:pt x="22860" y="67532"/>
                    <a:pt x="22860" y="49340"/>
                  </a:cubicBezTo>
                </a:path>
              </a:pathLst>
            </a:custGeom>
            <a:solidFill>
              <a:srgbClr val="143144"/>
            </a:solidFill>
            <a:ln w="9525" cap="flat">
              <a:noFill/>
              <a:prstDash val="solid"/>
              <a:miter/>
            </a:ln>
          </p:spPr>
          <p:txBody>
            <a:bodyPr rtlCol="0" anchor="ctr"/>
            <a:lstStyle/>
            <a:p>
              <a:endParaRPr lang="en-NZ"/>
            </a:p>
          </p:txBody>
        </p:sp>
        <p:sp>
          <p:nvSpPr>
            <p:cNvPr id="28" name="Freeform: Shape 27">
              <a:extLst>
                <a:ext uri="{FF2B5EF4-FFF2-40B4-BE49-F238E27FC236}">
                  <a16:creationId xmlns:a16="http://schemas.microsoft.com/office/drawing/2014/main" id="{1E05C905-6A6B-47C1-BC4E-2DE57491846A}"/>
                </a:ext>
              </a:extLst>
            </p:cNvPr>
            <p:cNvSpPr/>
            <p:nvPr/>
          </p:nvSpPr>
          <p:spPr>
            <a:xfrm>
              <a:off x="2857608" y="789886"/>
              <a:ext cx="80200" cy="95726"/>
            </a:xfrm>
            <a:custGeom>
              <a:avLst/>
              <a:gdLst>
                <a:gd name="connsiteX0" fmla="*/ 0 w 80200"/>
                <a:gd name="connsiteY0" fmla="*/ 0 h 95726"/>
                <a:gd name="connsiteX1" fmla="*/ 0 w 80200"/>
                <a:gd name="connsiteY1" fmla="*/ 0 h 95726"/>
                <a:gd name="connsiteX2" fmla="*/ 0 w 80200"/>
                <a:gd name="connsiteY2" fmla="*/ 59341 h 95726"/>
                <a:gd name="connsiteX3" fmla="*/ 29623 w 80200"/>
                <a:gd name="connsiteY3" fmla="*/ 95726 h 95726"/>
                <a:gd name="connsiteX4" fmla="*/ 57912 w 80200"/>
                <a:gd name="connsiteY4" fmla="*/ 82963 h 95726"/>
                <a:gd name="connsiteX5" fmla="*/ 57912 w 80200"/>
                <a:gd name="connsiteY5" fmla="*/ 93726 h 95726"/>
                <a:gd name="connsiteX6" fmla="*/ 80201 w 80200"/>
                <a:gd name="connsiteY6" fmla="*/ 93726 h 95726"/>
                <a:gd name="connsiteX7" fmla="*/ 80201 w 80200"/>
                <a:gd name="connsiteY7" fmla="*/ 95 h 95726"/>
                <a:gd name="connsiteX8" fmla="*/ 57912 w 80200"/>
                <a:gd name="connsiteY8" fmla="*/ 95 h 95726"/>
                <a:gd name="connsiteX9" fmla="*/ 57912 w 80200"/>
                <a:gd name="connsiteY9" fmla="*/ 58769 h 95726"/>
                <a:gd name="connsiteX10" fmla="*/ 38481 w 80200"/>
                <a:gd name="connsiteY10" fmla="*/ 74295 h 95726"/>
                <a:gd name="connsiteX11" fmla="*/ 22384 w 80200"/>
                <a:gd name="connsiteY11" fmla="*/ 54769 h 95726"/>
                <a:gd name="connsiteX12" fmla="*/ 22384 w 80200"/>
                <a:gd name="connsiteY12" fmla="*/ 191 h 95726"/>
                <a:gd name="connsiteX13" fmla="*/ 95 w 80200"/>
                <a:gd name="connsiteY13" fmla="*/ 191 h 95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80200" h="95726">
                  <a:moveTo>
                    <a:pt x="0" y="0"/>
                  </a:moveTo>
                  <a:lnTo>
                    <a:pt x="0" y="0"/>
                  </a:lnTo>
                  <a:lnTo>
                    <a:pt x="0" y="59341"/>
                  </a:lnTo>
                  <a:cubicBezTo>
                    <a:pt x="0" y="82296"/>
                    <a:pt x="9430" y="95726"/>
                    <a:pt x="29623" y="95726"/>
                  </a:cubicBezTo>
                  <a:cubicBezTo>
                    <a:pt x="41720" y="95726"/>
                    <a:pt x="51911" y="90297"/>
                    <a:pt x="57912" y="82963"/>
                  </a:cubicBezTo>
                  <a:lnTo>
                    <a:pt x="57912" y="93726"/>
                  </a:lnTo>
                  <a:lnTo>
                    <a:pt x="80201" y="93726"/>
                  </a:lnTo>
                  <a:lnTo>
                    <a:pt x="80201" y="95"/>
                  </a:lnTo>
                  <a:lnTo>
                    <a:pt x="57912" y="95"/>
                  </a:lnTo>
                  <a:lnTo>
                    <a:pt x="57912" y="58769"/>
                  </a:lnTo>
                  <a:cubicBezTo>
                    <a:pt x="55245" y="66866"/>
                    <a:pt x="48483" y="74295"/>
                    <a:pt x="38481" y="74295"/>
                  </a:cubicBezTo>
                  <a:cubicBezTo>
                    <a:pt x="26956" y="74295"/>
                    <a:pt x="22384" y="68199"/>
                    <a:pt x="22384" y="54769"/>
                  </a:cubicBezTo>
                  <a:lnTo>
                    <a:pt x="22384" y="191"/>
                  </a:lnTo>
                  <a:lnTo>
                    <a:pt x="95" y="191"/>
                  </a:lnTo>
                  <a:close/>
                </a:path>
              </a:pathLst>
            </a:custGeom>
            <a:solidFill>
              <a:srgbClr val="143144"/>
            </a:solidFill>
            <a:ln w="9525" cap="flat">
              <a:noFill/>
              <a:prstDash val="solid"/>
              <a:miter/>
            </a:ln>
          </p:spPr>
          <p:txBody>
            <a:bodyPr rtlCol="0" anchor="ctr"/>
            <a:lstStyle/>
            <a:p>
              <a:endParaRPr lang="en-NZ"/>
            </a:p>
          </p:txBody>
        </p:sp>
        <p:sp>
          <p:nvSpPr>
            <p:cNvPr id="29" name="Freeform: Shape 28">
              <a:extLst>
                <a:ext uri="{FF2B5EF4-FFF2-40B4-BE49-F238E27FC236}">
                  <a16:creationId xmlns:a16="http://schemas.microsoft.com/office/drawing/2014/main" id="{B9387981-9DCB-4ACE-96D5-99621698DC78}"/>
                </a:ext>
              </a:extLst>
            </p:cNvPr>
            <p:cNvSpPr/>
            <p:nvPr/>
          </p:nvSpPr>
          <p:spPr>
            <a:xfrm>
              <a:off x="2962574" y="788648"/>
              <a:ext cx="57911" cy="95059"/>
            </a:xfrm>
            <a:custGeom>
              <a:avLst/>
              <a:gdLst>
                <a:gd name="connsiteX0" fmla="*/ 22955 w 57911"/>
                <a:gd name="connsiteY0" fmla="*/ 94964 h 95059"/>
                <a:gd name="connsiteX1" fmla="*/ 22955 w 57911"/>
                <a:gd name="connsiteY1" fmla="*/ 94964 h 95059"/>
                <a:gd name="connsiteX2" fmla="*/ 22955 w 57911"/>
                <a:gd name="connsiteY2" fmla="*/ 38386 h 95059"/>
                <a:gd name="connsiteX3" fmla="*/ 41053 w 57911"/>
                <a:gd name="connsiteY3" fmla="*/ 20860 h 95059"/>
                <a:gd name="connsiteX4" fmla="*/ 54483 w 57911"/>
                <a:gd name="connsiteY4" fmla="*/ 24860 h 95059"/>
                <a:gd name="connsiteX5" fmla="*/ 57912 w 57911"/>
                <a:gd name="connsiteY5" fmla="*/ 4000 h 95059"/>
                <a:gd name="connsiteX6" fmla="*/ 43720 w 57911"/>
                <a:gd name="connsiteY6" fmla="*/ 0 h 95059"/>
                <a:gd name="connsiteX7" fmla="*/ 22860 w 57911"/>
                <a:gd name="connsiteY7" fmla="*/ 13525 h 95059"/>
                <a:gd name="connsiteX8" fmla="*/ 22860 w 57911"/>
                <a:gd name="connsiteY8" fmla="*/ 1429 h 95059"/>
                <a:gd name="connsiteX9" fmla="*/ 0 w 57911"/>
                <a:gd name="connsiteY9" fmla="*/ 1429 h 95059"/>
                <a:gd name="connsiteX10" fmla="*/ 0 w 57911"/>
                <a:gd name="connsiteY10" fmla="*/ 95059 h 95059"/>
                <a:gd name="connsiteX11" fmla="*/ 22860 w 57911"/>
                <a:gd name="connsiteY11" fmla="*/ 95059 h 95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7911" h="95059">
                  <a:moveTo>
                    <a:pt x="22955" y="94964"/>
                  </a:moveTo>
                  <a:lnTo>
                    <a:pt x="22955" y="94964"/>
                  </a:lnTo>
                  <a:lnTo>
                    <a:pt x="22955" y="38386"/>
                  </a:lnTo>
                  <a:cubicBezTo>
                    <a:pt x="26289" y="27622"/>
                    <a:pt x="32385" y="20860"/>
                    <a:pt x="41053" y="20860"/>
                  </a:cubicBezTo>
                  <a:cubicBezTo>
                    <a:pt x="45815" y="20860"/>
                    <a:pt x="51149" y="22860"/>
                    <a:pt x="54483" y="24860"/>
                  </a:cubicBezTo>
                  <a:lnTo>
                    <a:pt x="57912" y="4000"/>
                  </a:lnTo>
                  <a:cubicBezTo>
                    <a:pt x="54483" y="1333"/>
                    <a:pt x="49149" y="0"/>
                    <a:pt x="43720" y="0"/>
                  </a:cubicBezTo>
                  <a:cubicBezTo>
                    <a:pt x="33623" y="0"/>
                    <a:pt x="26956" y="4000"/>
                    <a:pt x="22860" y="13525"/>
                  </a:cubicBezTo>
                  <a:lnTo>
                    <a:pt x="22860" y="1429"/>
                  </a:lnTo>
                  <a:lnTo>
                    <a:pt x="0" y="1429"/>
                  </a:lnTo>
                  <a:lnTo>
                    <a:pt x="0" y="95059"/>
                  </a:lnTo>
                  <a:lnTo>
                    <a:pt x="22860" y="95059"/>
                  </a:lnTo>
                  <a:close/>
                </a:path>
              </a:pathLst>
            </a:custGeom>
            <a:solidFill>
              <a:srgbClr val="143144"/>
            </a:solidFill>
            <a:ln w="9525" cap="flat">
              <a:noFill/>
              <a:prstDash val="solid"/>
              <a:miter/>
            </a:ln>
          </p:spPr>
          <p:txBody>
            <a:bodyPr rtlCol="0" anchor="ctr"/>
            <a:lstStyle/>
            <a:p>
              <a:endParaRPr lang="en-NZ"/>
            </a:p>
          </p:txBody>
        </p:sp>
        <p:sp>
          <p:nvSpPr>
            <p:cNvPr id="30" name="Freeform: Shape 29">
              <a:extLst>
                <a:ext uri="{FF2B5EF4-FFF2-40B4-BE49-F238E27FC236}">
                  <a16:creationId xmlns:a16="http://schemas.microsoft.com/office/drawing/2014/main" id="{C896C048-5336-40EE-B724-F69212BFD404}"/>
                </a:ext>
              </a:extLst>
            </p:cNvPr>
            <p:cNvSpPr/>
            <p:nvPr/>
          </p:nvSpPr>
          <p:spPr>
            <a:xfrm>
              <a:off x="3033249" y="752263"/>
              <a:ext cx="26955" cy="131349"/>
            </a:xfrm>
            <a:custGeom>
              <a:avLst/>
              <a:gdLst>
                <a:gd name="connsiteX0" fmla="*/ 24956 w 26955"/>
                <a:gd name="connsiteY0" fmla="*/ 131350 h 131349"/>
                <a:gd name="connsiteX1" fmla="*/ 24956 w 26955"/>
                <a:gd name="connsiteY1" fmla="*/ 131350 h 131349"/>
                <a:gd name="connsiteX2" fmla="*/ 24956 w 26955"/>
                <a:gd name="connsiteY2" fmla="*/ 37624 h 131349"/>
                <a:gd name="connsiteX3" fmla="*/ 2667 w 26955"/>
                <a:gd name="connsiteY3" fmla="*/ 37624 h 131349"/>
                <a:gd name="connsiteX4" fmla="*/ 2667 w 26955"/>
                <a:gd name="connsiteY4" fmla="*/ 131350 h 131349"/>
                <a:gd name="connsiteX5" fmla="*/ 24956 w 26955"/>
                <a:gd name="connsiteY5" fmla="*/ 131350 h 131349"/>
                <a:gd name="connsiteX6" fmla="*/ 0 w 26955"/>
                <a:gd name="connsiteY6" fmla="*/ 11430 h 131349"/>
                <a:gd name="connsiteX7" fmla="*/ 0 w 26955"/>
                <a:gd name="connsiteY7" fmla="*/ 11430 h 131349"/>
                <a:gd name="connsiteX8" fmla="*/ 14192 w 26955"/>
                <a:gd name="connsiteY8" fmla="*/ 22860 h 131349"/>
                <a:gd name="connsiteX9" fmla="*/ 26956 w 26955"/>
                <a:gd name="connsiteY9" fmla="*/ 11430 h 131349"/>
                <a:gd name="connsiteX10" fmla="*/ 14192 w 26955"/>
                <a:gd name="connsiteY10" fmla="*/ 0 h 131349"/>
                <a:gd name="connsiteX11" fmla="*/ 0 w 26955"/>
                <a:gd name="connsiteY11" fmla="*/ 11430 h 1313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6955" h="131349">
                  <a:moveTo>
                    <a:pt x="24956" y="131350"/>
                  </a:moveTo>
                  <a:lnTo>
                    <a:pt x="24956" y="131350"/>
                  </a:lnTo>
                  <a:lnTo>
                    <a:pt x="24956" y="37624"/>
                  </a:lnTo>
                  <a:lnTo>
                    <a:pt x="2667" y="37624"/>
                  </a:lnTo>
                  <a:lnTo>
                    <a:pt x="2667" y="131350"/>
                  </a:lnTo>
                  <a:lnTo>
                    <a:pt x="24956" y="131350"/>
                  </a:lnTo>
                  <a:close/>
                  <a:moveTo>
                    <a:pt x="0" y="11430"/>
                  </a:moveTo>
                  <a:lnTo>
                    <a:pt x="0" y="11430"/>
                  </a:lnTo>
                  <a:cubicBezTo>
                    <a:pt x="0" y="20193"/>
                    <a:pt x="6096" y="22860"/>
                    <a:pt x="14192" y="22860"/>
                  </a:cubicBezTo>
                  <a:cubicBezTo>
                    <a:pt x="21527" y="22860"/>
                    <a:pt x="26956" y="20193"/>
                    <a:pt x="26956" y="11430"/>
                  </a:cubicBezTo>
                  <a:cubicBezTo>
                    <a:pt x="26956" y="2667"/>
                    <a:pt x="21622" y="0"/>
                    <a:pt x="14192" y="0"/>
                  </a:cubicBezTo>
                  <a:cubicBezTo>
                    <a:pt x="6096" y="0"/>
                    <a:pt x="0" y="2667"/>
                    <a:pt x="0" y="11430"/>
                  </a:cubicBezTo>
                </a:path>
              </a:pathLst>
            </a:custGeom>
            <a:solidFill>
              <a:srgbClr val="143144"/>
            </a:solidFill>
            <a:ln w="9525" cap="flat">
              <a:noFill/>
              <a:prstDash val="solid"/>
              <a:miter/>
            </a:ln>
          </p:spPr>
          <p:txBody>
            <a:bodyPr rtlCol="0" anchor="ctr"/>
            <a:lstStyle/>
            <a:p>
              <a:endParaRPr lang="en-NZ"/>
            </a:p>
          </p:txBody>
        </p:sp>
        <p:sp>
          <p:nvSpPr>
            <p:cNvPr id="31" name="Freeform: Shape 30">
              <a:extLst>
                <a:ext uri="{FF2B5EF4-FFF2-40B4-BE49-F238E27FC236}">
                  <a16:creationId xmlns:a16="http://schemas.microsoft.com/office/drawing/2014/main" id="{312BA653-6671-45AE-9C57-24683E5900BB}"/>
                </a:ext>
              </a:extLst>
            </p:cNvPr>
            <p:cNvSpPr/>
            <p:nvPr/>
          </p:nvSpPr>
          <p:spPr>
            <a:xfrm>
              <a:off x="3075731" y="766264"/>
              <a:ext cx="68579" cy="119253"/>
            </a:xfrm>
            <a:custGeom>
              <a:avLst/>
              <a:gdLst>
                <a:gd name="connsiteX0" fmla="*/ 36290 w 68579"/>
                <a:gd name="connsiteY0" fmla="*/ 41815 h 119253"/>
                <a:gd name="connsiteX1" fmla="*/ 65151 w 68579"/>
                <a:gd name="connsiteY1" fmla="*/ 41815 h 119253"/>
                <a:gd name="connsiteX2" fmla="*/ 65151 w 68579"/>
                <a:gd name="connsiteY2" fmla="*/ 23622 h 119253"/>
                <a:gd name="connsiteX3" fmla="*/ 36290 w 68579"/>
                <a:gd name="connsiteY3" fmla="*/ 23622 h 119253"/>
                <a:gd name="connsiteX4" fmla="*/ 36290 w 68579"/>
                <a:gd name="connsiteY4" fmla="*/ 0 h 119253"/>
                <a:gd name="connsiteX5" fmla="*/ 18097 w 68579"/>
                <a:gd name="connsiteY5" fmla="*/ 0 h 119253"/>
                <a:gd name="connsiteX6" fmla="*/ 15430 w 68579"/>
                <a:gd name="connsiteY6" fmla="*/ 23622 h 119253"/>
                <a:gd name="connsiteX7" fmla="*/ 0 w 68579"/>
                <a:gd name="connsiteY7" fmla="*/ 23622 h 119253"/>
                <a:gd name="connsiteX8" fmla="*/ 0 w 68579"/>
                <a:gd name="connsiteY8" fmla="*/ 41815 h 119253"/>
                <a:gd name="connsiteX9" fmla="*/ 14097 w 68579"/>
                <a:gd name="connsiteY9" fmla="*/ 41815 h 119253"/>
                <a:gd name="connsiteX10" fmla="*/ 14097 w 68579"/>
                <a:gd name="connsiteY10" fmla="*/ 89630 h 119253"/>
                <a:gd name="connsiteX11" fmla="*/ 41719 w 68579"/>
                <a:gd name="connsiteY11" fmla="*/ 119253 h 119253"/>
                <a:gd name="connsiteX12" fmla="*/ 68580 w 68579"/>
                <a:gd name="connsiteY12" fmla="*/ 111824 h 119253"/>
                <a:gd name="connsiteX13" fmla="*/ 63246 w 68579"/>
                <a:gd name="connsiteY13" fmla="*/ 93631 h 119253"/>
                <a:gd name="connsiteX14" fmla="*/ 47054 w 68579"/>
                <a:gd name="connsiteY14" fmla="*/ 99727 h 119253"/>
                <a:gd name="connsiteX15" fmla="*/ 36290 w 68579"/>
                <a:gd name="connsiteY15" fmla="*/ 86963 h 119253"/>
                <a:gd name="connsiteX16" fmla="*/ 36290 w 68579"/>
                <a:gd name="connsiteY16" fmla="*/ 41815 h 1192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68579" h="119253">
                  <a:moveTo>
                    <a:pt x="36290" y="41815"/>
                  </a:moveTo>
                  <a:lnTo>
                    <a:pt x="65151" y="41815"/>
                  </a:lnTo>
                  <a:lnTo>
                    <a:pt x="65151" y="23622"/>
                  </a:lnTo>
                  <a:lnTo>
                    <a:pt x="36290" y="23622"/>
                  </a:lnTo>
                  <a:lnTo>
                    <a:pt x="36290" y="0"/>
                  </a:lnTo>
                  <a:lnTo>
                    <a:pt x="18097" y="0"/>
                  </a:lnTo>
                  <a:lnTo>
                    <a:pt x="15430" y="23622"/>
                  </a:lnTo>
                  <a:lnTo>
                    <a:pt x="0" y="23622"/>
                  </a:lnTo>
                  <a:lnTo>
                    <a:pt x="0" y="41815"/>
                  </a:lnTo>
                  <a:lnTo>
                    <a:pt x="14097" y="41815"/>
                  </a:lnTo>
                  <a:lnTo>
                    <a:pt x="14097" y="89630"/>
                  </a:lnTo>
                  <a:cubicBezTo>
                    <a:pt x="14097" y="110490"/>
                    <a:pt x="25622" y="119253"/>
                    <a:pt x="41719" y="119253"/>
                  </a:cubicBezTo>
                  <a:cubicBezTo>
                    <a:pt x="53816" y="119253"/>
                    <a:pt x="61150" y="115919"/>
                    <a:pt x="68580" y="111824"/>
                  </a:cubicBezTo>
                  <a:lnTo>
                    <a:pt x="63246" y="93631"/>
                  </a:lnTo>
                  <a:cubicBezTo>
                    <a:pt x="59246" y="96965"/>
                    <a:pt x="52483" y="99727"/>
                    <a:pt x="47054" y="99727"/>
                  </a:cubicBezTo>
                  <a:cubicBezTo>
                    <a:pt x="40386" y="99727"/>
                    <a:pt x="36290" y="95726"/>
                    <a:pt x="36290" y="86963"/>
                  </a:cubicBezTo>
                  <a:lnTo>
                    <a:pt x="36290" y="41815"/>
                  </a:lnTo>
                  <a:close/>
                </a:path>
              </a:pathLst>
            </a:custGeom>
            <a:solidFill>
              <a:srgbClr val="143144"/>
            </a:solidFill>
            <a:ln w="9525" cap="flat">
              <a:noFill/>
              <a:prstDash val="solid"/>
              <a:miter/>
            </a:ln>
          </p:spPr>
          <p:txBody>
            <a:bodyPr rtlCol="0" anchor="ctr"/>
            <a:lstStyle/>
            <a:p>
              <a:endParaRPr lang="en-NZ"/>
            </a:p>
          </p:txBody>
        </p:sp>
        <p:sp>
          <p:nvSpPr>
            <p:cNvPr id="32" name="Freeform: Shape 31">
              <a:extLst>
                <a:ext uri="{FF2B5EF4-FFF2-40B4-BE49-F238E27FC236}">
                  <a16:creationId xmlns:a16="http://schemas.microsoft.com/office/drawing/2014/main" id="{4B27D2F3-BB5A-4A47-862A-A77B33F77E52}"/>
                </a:ext>
              </a:extLst>
            </p:cNvPr>
            <p:cNvSpPr/>
            <p:nvPr/>
          </p:nvSpPr>
          <p:spPr>
            <a:xfrm>
              <a:off x="3150216" y="789982"/>
              <a:ext cx="88963" cy="129349"/>
            </a:xfrm>
            <a:custGeom>
              <a:avLst/>
              <a:gdLst>
                <a:gd name="connsiteX0" fmla="*/ 3524 w 88963"/>
                <a:gd name="connsiteY0" fmla="*/ 123920 h 129349"/>
                <a:gd name="connsiteX1" fmla="*/ 3524 w 88963"/>
                <a:gd name="connsiteY1" fmla="*/ 123920 h 129349"/>
                <a:gd name="connsiteX2" fmla="*/ 21622 w 88963"/>
                <a:gd name="connsiteY2" fmla="*/ 129349 h 129349"/>
                <a:gd name="connsiteX3" fmla="*/ 53912 w 88963"/>
                <a:gd name="connsiteY3" fmla="*/ 101727 h 129349"/>
                <a:gd name="connsiteX4" fmla="*/ 88964 w 88963"/>
                <a:gd name="connsiteY4" fmla="*/ 0 h 129349"/>
                <a:gd name="connsiteX5" fmla="*/ 66008 w 88963"/>
                <a:gd name="connsiteY5" fmla="*/ 667 h 129349"/>
                <a:gd name="connsiteX6" fmla="*/ 45815 w 88963"/>
                <a:gd name="connsiteY6" fmla="*/ 68770 h 129349"/>
                <a:gd name="connsiteX7" fmla="*/ 24956 w 88963"/>
                <a:gd name="connsiteY7" fmla="*/ 0 h 129349"/>
                <a:gd name="connsiteX8" fmla="*/ 0 w 88963"/>
                <a:gd name="connsiteY8" fmla="*/ 0 h 129349"/>
                <a:gd name="connsiteX9" fmla="*/ 35719 w 88963"/>
                <a:gd name="connsiteY9" fmla="*/ 91630 h 129349"/>
                <a:gd name="connsiteX10" fmla="*/ 34385 w 88963"/>
                <a:gd name="connsiteY10" fmla="*/ 97060 h 129349"/>
                <a:gd name="connsiteX11" fmla="*/ 20193 w 88963"/>
                <a:gd name="connsiteY11" fmla="*/ 110490 h 129349"/>
                <a:gd name="connsiteX12" fmla="*/ 6763 w 88963"/>
                <a:gd name="connsiteY12" fmla="*/ 107156 h 129349"/>
                <a:gd name="connsiteX13" fmla="*/ 3429 w 88963"/>
                <a:gd name="connsiteY13" fmla="*/ 124016 h 1293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88963" h="129349">
                  <a:moveTo>
                    <a:pt x="3524" y="123920"/>
                  </a:moveTo>
                  <a:lnTo>
                    <a:pt x="3524" y="123920"/>
                  </a:lnTo>
                  <a:cubicBezTo>
                    <a:pt x="8192" y="126587"/>
                    <a:pt x="14954" y="129349"/>
                    <a:pt x="21622" y="129349"/>
                  </a:cubicBezTo>
                  <a:cubicBezTo>
                    <a:pt x="39815" y="129349"/>
                    <a:pt x="47911" y="119253"/>
                    <a:pt x="53912" y="101727"/>
                  </a:cubicBezTo>
                  <a:lnTo>
                    <a:pt x="88964" y="0"/>
                  </a:lnTo>
                  <a:cubicBezTo>
                    <a:pt x="81534" y="0"/>
                    <a:pt x="74104" y="667"/>
                    <a:pt x="66008" y="667"/>
                  </a:cubicBezTo>
                  <a:lnTo>
                    <a:pt x="45815" y="68770"/>
                  </a:lnTo>
                  <a:lnTo>
                    <a:pt x="24956" y="0"/>
                  </a:lnTo>
                  <a:lnTo>
                    <a:pt x="0" y="0"/>
                  </a:lnTo>
                  <a:lnTo>
                    <a:pt x="35719" y="91630"/>
                  </a:lnTo>
                  <a:lnTo>
                    <a:pt x="34385" y="97060"/>
                  </a:lnTo>
                  <a:cubicBezTo>
                    <a:pt x="31718" y="106490"/>
                    <a:pt x="27623" y="110490"/>
                    <a:pt x="20193" y="110490"/>
                  </a:cubicBezTo>
                  <a:cubicBezTo>
                    <a:pt x="15526" y="110490"/>
                    <a:pt x="10763" y="109156"/>
                    <a:pt x="6763" y="107156"/>
                  </a:cubicBezTo>
                  <a:lnTo>
                    <a:pt x="3429" y="124016"/>
                  </a:lnTo>
                  <a:close/>
                </a:path>
              </a:pathLst>
            </a:custGeom>
            <a:solidFill>
              <a:srgbClr val="143144"/>
            </a:solidFill>
            <a:ln w="9525" cap="flat">
              <a:noFill/>
              <a:prstDash val="solid"/>
              <a:miter/>
            </a:ln>
          </p:spPr>
          <p:txBody>
            <a:bodyPr rtlCol="0" anchor="ctr"/>
            <a:lstStyle/>
            <a:p>
              <a:endParaRPr lang="en-NZ"/>
            </a:p>
          </p:txBody>
        </p:sp>
        <p:sp>
          <p:nvSpPr>
            <p:cNvPr id="33" name="Freeform: Shape 32">
              <a:extLst>
                <a:ext uri="{FF2B5EF4-FFF2-40B4-BE49-F238E27FC236}">
                  <a16:creationId xmlns:a16="http://schemas.microsoft.com/office/drawing/2014/main" id="{D189B759-B6BB-4A7B-8151-3285624C6B52}"/>
                </a:ext>
              </a:extLst>
            </p:cNvPr>
            <p:cNvSpPr/>
            <p:nvPr/>
          </p:nvSpPr>
          <p:spPr>
            <a:xfrm>
              <a:off x="1681366" y="941429"/>
              <a:ext cx="91535" cy="122015"/>
            </a:xfrm>
            <a:custGeom>
              <a:avLst/>
              <a:gdLst>
                <a:gd name="connsiteX0" fmla="*/ 45244 w 91535"/>
                <a:gd name="connsiteY0" fmla="*/ 20288 h 122015"/>
                <a:gd name="connsiteX1" fmla="*/ 45244 w 91535"/>
                <a:gd name="connsiteY1" fmla="*/ 20288 h 122015"/>
                <a:gd name="connsiteX2" fmla="*/ 64675 w 91535"/>
                <a:gd name="connsiteY2" fmla="*/ 40481 h 122015"/>
                <a:gd name="connsiteX3" fmla="*/ 45244 w 91535"/>
                <a:gd name="connsiteY3" fmla="*/ 60008 h 122015"/>
                <a:gd name="connsiteX4" fmla="*/ 22955 w 91535"/>
                <a:gd name="connsiteY4" fmla="*/ 60008 h 122015"/>
                <a:gd name="connsiteX5" fmla="*/ 22955 w 91535"/>
                <a:gd name="connsiteY5" fmla="*/ 20288 h 122015"/>
                <a:gd name="connsiteX6" fmla="*/ 45244 w 91535"/>
                <a:gd name="connsiteY6" fmla="*/ 20288 h 122015"/>
                <a:gd name="connsiteX7" fmla="*/ 95 w 91535"/>
                <a:gd name="connsiteY7" fmla="*/ 122015 h 122015"/>
                <a:gd name="connsiteX8" fmla="*/ 22955 w 91535"/>
                <a:gd name="connsiteY8" fmla="*/ 122015 h 122015"/>
                <a:gd name="connsiteX9" fmla="*/ 22955 w 91535"/>
                <a:gd name="connsiteY9" fmla="*/ 77534 h 122015"/>
                <a:gd name="connsiteX10" fmla="*/ 34385 w 91535"/>
                <a:gd name="connsiteY10" fmla="*/ 77534 h 122015"/>
                <a:gd name="connsiteX11" fmla="*/ 66675 w 91535"/>
                <a:gd name="connsiteY11" fmla="*/ 122015 h 122015"/>
                <a:gd name="connsiteX12" fmla="*/ 91535 w 91535"/>
                <a:gd name="connsiteY12" fmla="*/ 122015 h 122015"/>
                <a:gd name="connsiteX13" fmla="*/ 91535 w 91535"/>
                <a:gd name="connsiteY13" fmla="*/ 117920 h 122015"/>
                <a:gd name="connsiteX14" fmla="*/ 59912 w 91535"/>
                <a:gd name="connsiteY14" fmla="*/ 76772 h 122015"/>
                <a:gd name="connsiteX15" fmla="*/ 87440 w 91535"/>
                <a:gd name="connsiteY15" fmla="*/ 39719 h 122015"/>
                <a:gd name="connsiteX16" fmla="*/ 51149 w 91535"/>
                <a:gd name="connsiteY16" fmla="*/ 0 h 122015"/>
                <a:gd name="connsiteX17" fmla="*/ 0 w 91535"/>
                <a:gd name="connsiteY17" fmla="*/ 0 h 122015"/>
                <a:gd name="connsiteX18" fmla="*/ 0 w 91535"/>
                <a:gd name="connsiteY18" fmla="*/ 122015 h 1220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91535" h="122015">
                  <a:moveTo>
                    <a:pt x="45244" y="20288"/>
                  </a:moveTo>
                  <a:lnTo>
                    <a:pt x="45244" y="20288"/>
                  </a:lnTo>
                  <a:cubicBezTo>
                    <a:pt x="56674" y="20288"/>
                    <a:pt x="64675" y="27051"/>
                    <a:pt x="64675" y="40481"/>
                  </a:cubicBezTo>
                  <a:cubicBezTo>
                    <a:pt x="64675" y="52578"/>
                    <a:pt x="56579" y="60008"/>
                    <a:pt x="45244" y="60008"/>
                  </a:cubicBezTo>
                  <a:lnTo>
                    <a:pt x="22955" y="60008"/>
                  </a:lnTo>
                  <a:lnTo>
                    <a:pt x="22955" y="20288"/>
                  </a:lnTo>
                  <a:lnTo>
                    <a:pt x="45244" y="20288"/>
                  </a:lnTo>
                  <a:close/>
                  <a:moveTo>
                    <a:pt x="95" y="122015"/>
                  </a:moveTo>
                  <a:lnTo>
                    <a:pt x="22955" y="122015"/>
                  </a:lnTo>
                  <a:lnTo>
                    <a:pt x="22955" y="77534"/>
                  </a:lnTo>
                  <a:lnTo>
                    <a:pt x="34385" y="77534"/>
                  </a:lnTo>
                  <a:lnTo>
                    <a:pt x="66675" y="122015"/>
                  </a:lnTo>
                  <a:lnTo>
                    <a:pt x="91535" y="122015"/>
                  </a:lnTo>
                  <a:lnTo>
                    <a:pt x="91535" y="117920"/>
                  </a:lnTo>
                  <a:lnTo>
                    <a:pt x="59912" y="76772"/>
                  </a:lnTo>
                  <a:cubicBezTo>
                    <a:pt x="76105" y="72771"/>
                    <a:pt x="87440" y="59246"/>
                    <a:pt x="87440" y="39719"/>
                  </a:cubicBezTo>
                  <a:cubicBezTo>
                    <a:pt x="87440" y="16097"/>
                    <a:pt x="72676" y="0"/>
                    <a:pt x="51149" y="0"/>
                  </a:cubicBezTo>
                  <a:lnTo>
                    <a:pt x="0" y="0"/>
                  </a:lnTo>
                  <a:lnTo>
                    <a:pt x="0" y="122015"/>
                  </a:lnTo>
                  <a:close/>
                </a:path>
              </a:pathLst>
            </a:custGeom>
            <a:solidFill>
              <a:srgbClr val="143144"/>
            </a:solidFill>
            <a:ln w="9525" cap="flat">
              <a:noFill/>
              <a:prstDash val="solid"/>
              <a:miter/>
            </a:ln>
          </p:spPr>
          <p:txBody>
            <a:bodyPr rtlCol="0" anchor="ctr"/>
            <a:lstStyle/>
            <a:p>
              <a:endParaRPr lang="en-NZ">
                <a:solidFill>
                  <a:srgbClr val="005F84"/>
                </a:solidFill>
              </a:endParaRPr>
            </a:p>
          </p:txBody>
        </p:sp>
        <p:sp>
          <p:nvSpPr>
            <p:cNvPr id="34" name="Freeform: Shape 33">
              <a:extLst>
                <a:ext uri="{FF2B5EF4-FFF2-40B4-BE49-F238E27FC236}">
                  <a16:creationId xmlns:a16="http://schemas.microsoft.com/office/drawing/2014/main" id="{D3CAEDAC-698C-4835-96F0-084E761714FF}"/>
                </a:ext>
              </a:extLst>
            </p:cNvPr>
            <p:cNvSpPr/>
            <p:nvPr/>
          </p:nvSpPr>
          <p:spPr>
            <a:xfrm>
              <a:off x="1784427" y="967147"/>
              <a:ext cx="78009" cy="99155"/>
            </a:xfrm>
            <a:custGeom>
              <a:avLst/>
              <a:gdLst>
                <a:gd name="connsiteX0" fmla="*/ 23527 w 78009"/>
                <a:gd name="connsiteY0" fmla="*/ 39053 h 99155"/>
                <a:gd name="connsiteX1" fmla="*/ 23527 w 78009"/>
                <a:gd name="connsiteY1" fmla="*/ 39053 h 99155"/>
                <a:gd name="connsiteX2" fmla="*/ 41719 w 78009"/>
                <a:gd name="connsiteY2" fmla="*/ 19526 h 99155"/>
                <a:gd name="connsiteX3" fmla="*/ 57150 w 78009"/>
                <a:gd name="connsiteY3" fmla="*/ 34385 h 99155"/>
                <a:gd name="connsiteX4" fmla="*/ 56483 w 78009"/>
                <a:gd name="connsiteY4" fmla="*/ 39148 h 99155"/>
                <a:gd name="connsiteX5" fmla="*/ 23431 w 78009"/>
                <a:gd name="connsiteY5" fmla="*/ 39148 h 99155"/>
                <a:gd name="connsiteX6" fmla="*/ 75343 w 78009"/>
                <a:gd name="connsiteY6" fmla="*/ 56579 h 99155"/>
                <a:gd name="connsiteX7" fmla="*/ 75343 w 78009"/>
                <a:gd name="connsiteY7" fmla="*/ 56579 h 99155"/>
                <a:gd name="connsiteX8" fmla="*/ 78010 w 78009"/>
                <a:gd name="connsiteY8" fmla="*/ 37719 h 99155"/>
                <a:gd name="connsiteX9" fmla="*/ 41719 w 78009"/>
                <a:gd name="connsiteY9" fmla="*/ 0 h 99155"/>
                <a:gd name="connsiteX10" fmla="*/ 0 w 78009"/>
                <a:gd name="connsiteY10" fmla="*/ 49911 h 99155"/>
                <a:gd name="connsiteX11" fmla="*/ 41719 w 78009"/>
                <a:gd name="connsiteY11" fmla="*/ 99155 h 99155"/>
                <a:gd name="connsiteX12" fmla="*/ 77343 w 78009"/>
                <a:gd name="connsiteY12" fmla="*/ 87725 h 99155"/>
                <a:gd name="connsiteX13" fmla="*/ 68675 w 78009"/>
                <a:gd name="connsiteY13" fmla="*/ 70866 h 99155"/>
                <a:gd name="connsiteX14" fmla="*/ 45815 w 78009"/>
                <a:gd name="connsiteY14" fmla="*/ 79629 h 99155"/>
                <a:gd name="connsiteX15" fmla="*/ 22193 w 78009"/>
                <a:gd name="connsiteY15" fmla="*/ 56769 h 99155"/>
                <a:gd name="connsiteX16" fmla="*/ 75343 w 78009"/>
                <a:gd name="connsiteY16" fmla="*/ 56769 h 991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78009" h="99155">
                  <a:moveTo>
                    <a:pt x="23527" y="39053"/>
                  </a:moveTo>
                  <a:lnTo>
                    <a:pt x="23527" y="39053"/>
                  </a:lnTo>
                  <a:cubicBezTo>
                    <a:pt x="24289" y="27623"/>
                    <a:pt x="30956" y="19526"/>
                    <a:pt x="41719" y="19526"/>
                  </a:cubicBezTo>
                  <a:cubicBezTo>
                    <a:pt x="51149" y="19526"/>
                    <a:pt x="57150" y="24955"/>
                    <a:pt x="57150" y="34385"/>
                  </a:cubicBezTo>
                  <a:cubicBezTo>
                    <a:pt x="57150" y="36385"/>
                    <a:pt x="57150" y="37719"/>
                    <a:pt x="56483" y="39148"/>
                  </a:cubicBezTo>
                  <a:lnTo>
                    <a:pt x="23431" y="39148"/>
                  </a:lnTo>
                  <a:close/>
                  <a:moveTo>
                    <a:pt x="75343" y="56579"/>
                  </a:moveTo>
                  <a:lnTo>
                    <a:pt x="75343" y="56579"/>
                  </a:lnTo>
                  <a:cubicBezTo>
                    <a:pt x="76676" y="51149"/>
                    <a:pt x="78010" y="44482"/>
                    <a:pt x="78010" y="37719"/>
                  </a:cubicBezTo>
                  <a:cubicBezTo>
                    <a:pt x="78010" y="16859"/>
                    <a:pt x="67246" y="0"/>
                    <a:pt x="41719" y="0"/>
                  </a:cubicBezTo>
                  <a:cubicBezTo>
                    <a:pt x="16192" y="0"/>
                    <a:pt x="0" y="20860"/>
                    <a:pt x="0" y="49911"/>
                  </a:cubicBezTo>
                  <a:cubicBezTo>
                    <a:pt x="0" y="78962"/>
                    <a:pt x="13430" y="99155"/>
                    <a:pt x="41719" y="99155"/>
                  </a:cubicBezTo>
                  <a:cubicBezTo>
                    <a:pt x="57150" y="99155"/>
                    <a:pt x="68675" y="94393"/>
                    <a:pt x="77343" y="87725"/>
                  </a:cubicBezTo>
                  <a:lnTo>
                    <a:pt x="68675" y="70866"/>
                  </a:lnTo>
                  <a:cubicBezTo>
                    <a:pt x="62579" y="75533"/>
                    <a:pt x="55245" y="79629"/>
                    <a:pt x="45815" y="79629"/>
                  </a:cubicBezTo>
                  <a:cubicBezTo>
                    <a:pt x="29718" y="79629"/>
                    <a:pt x="22955" y="70199"/>
                    <a:pt x="22193" y="56769"/>
                  </a:cubicBezTo>
                  <a:lnTo>
                    <a:pt x="75343" y="56769"/>
                  </a:lnTo>
                  <a:close/>
                </a:path>
              </a:pathLst>
            </a:custGeom>
            <a:solidFill>
              <a:srgbClr val="143144"/>
            </a:solidFill>
            <a:ln w="9525" cap="flat">
              <a:noFill/>
              <a:prstDash val="solid"/>
              <a:miter/>
            </a:ln>
          </p:spPr>
          <p:txBody>
            <a:bodyPr rtlCol="0" anchor="ctr"/>
            <a:lstStyle/>
            <a:p>
              <a:endParaRPr lang="en-NZ">
                <a:solidFill>
                  <a:srgbClr val="005F84"/>
                </a:solidFill>
              </a:endParaRPr>
            </a:p>
          </p:txBody>
        </p:sp>
        <p:sp>
          <p:nvSpPr>
            <p:cNvPr id="35" name="Freeform: Shape 34">
              <a:extLst>
                <a:ext uri="{FF2B5EF4-FFF2-40B4-BE49-F238E27FC236}">
                  <a16:creationId xmlns:a16="http://schemas.microsoft.com/office/drawing/2014/main" id="{0D276837-874C-42BA-826A-2503D5F3A9BA}"/>
                </a:ext>
              </a:extLst>
            </p:cNvPr>
            <p:cNvSpPr/>
            <p:nvPr/>
          </p:nvSpPr>
          <p:spPr>
            <a:xfrm>
              <a:off x="1878057" y="968576"/>
              <a:ext cx="83343" cy="128682"/>
            </a:xfrm>
            <a:custGeom>
              <a:avLst/>
              <a:gdLst>
                <a:gd name="connsiteX0" fmla="*/ 22860 w 83343"/>
                <a:gd name="connsiteY0" fmla="*/ 47816 h 128682"/>
                <a:gd name="connsiteX1" fmla="*/ 22860 w 83343"/>
                <a:gd name="connsiteY1" fmla="*/ 47816 h 128682"/>
                <a:gd name="connsiteX2" fmla="*/ 44386 w 83343"/>
                <a:gd name="connsiteY2" fmla="*/ 19526 h 128682"/>
                <a:gd name="connsiteX3" fmla="*/ 61150 w 83343"/>
                <a:gd name="connsiteY3" fmla="*/ 28289 h 128682"/>
                <a:gd name="connsiteX4" fmla="*/ 61150 w 83343"/>
                <a:gd name="connsiteY4" fmla="*/ 68675 h 128682"/>
                <a:gd name="connsiteX5" fmla="*/ 44386 w 83343"/>
                <a:gd name="connsiteY5" fmla="*/ 76771 h 128682"/>
                <a:gd name="connsiteX6" fmla="*/ 22860 w 83343"/>
                <a:gd name="connsiteY6" fmla="*/ 47816 h 128682"/>
                <a:gd name="connsiteX7" fmla="*/ 0 w 83343"/>
                <a:gd name="connsiteY7" fmla="*/ 48482 h 128682"/>
                <a:gd name="connsiteX8" fmla="*/ 0 w 83343"/>
                <a:gd name="connsiteY8" fmla="*/ 48482 h 128682"/>
                <a:gd name="connsiteX9" fmla="*/ 36957 w 83343"/>
                <a:gd name="connsiteY9" fmla="*/ 96965 h 128682"/>
                <a:gd name="connsiteX10" fmla="*/ 61150 w 83343"/>
                <a:gd name="connsiteY10" fmla="*/ 86868 h 128682"/>
                <a:gd name="connsiteX11" fmla="*/ 61150 w 83343"/>
                <a:gd name="connsiteY11" fmla="*/ 128683 h 128682"/>
                <a:gd name="connsiteX12" fmla="*/ 83344 w 83343"/>
                <a:gd name="connsiteY12" fmla="*/ 128683 h 128682"/>
                <a:gd name="connsiteX13" fmla="*/ 83344 w 83343"/>
                <a:gd name="connsiteY13" fmla="*/ 1333 h 128682"/>
                <a:gd name="connsiteX14" fmla="*/ 61150 w 83343"/>
                <a:gd name="connsiteY14" fmla="*/ 1333 h 128682"/>
                <a:gd name="connsiteX15" fmla="*/ 61150 w 83343"/>
                <a:gd name="connsiteY15" fmla="*/ 10763 h 128682"/>
                <a:gd name="connsiteX16" fmla="*/ 36957 w 83343"/>
                <a:gd name="connsiteY16" fmla="*/ 0 h 128682"/>
                <a:gd name="connsiteX17" fmla="*/ 0 w 83343"/>
                <a:gd name="connsiteY17" fmla="*/ 48482 h 1286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83343" h="128682">
                  <a:moveTo>
                    <a:pt x="22860" y="47816"/>
                  </a:moveTo>
                  <a:lnTo>
                    <a:pt x="22860" y="47816"/>
                  </a:lnTo>
                  <a:cubicBezTo>
                    <a:pt x="22860" y="30290"/>
                    <a:pt x="30956" y="19526"/>
                    <a:pt x="44386" y="19526"/>
                  </a:cubicBezTo>
                  <a:cubicBezTo>
                    <a:pt x="51149" y="19526"/>
                    <a:pt x="57150" y="23527"/>
                    <a:pt x="61150" y="28289"/>
                  </a:cubicBezTo>
                  <a:lnTo>
                    <a:pt x="61150" y="68675"/>
                  </a:lnTo>
                  <a:cubicBezTo>
                    <a:pt x="57150" y="72676"/>
                    <a:pt x="51054" y="76771"/>
                    <a:pt x="44386" y="76771"/>
                  </a:cubicBezTo>
                  <a:cubicBezTo>
                    <a:pt x="30956" y="76771"/>
                    <a:pt x="22860" y="66008"/>
                    <a:pt x="22860" y="47816"/>
                  </a:cubicBezTo>
                  <a:moveTo>
                    <a:pt x="0" y="48482"/>
                  </a:moveTo>
                  <a:lnTo>
                    <a:pt x="0" y="48482"/>
                  </a:lnTo>
                  <a:cubicBezTo>
                    <a:pt x="0" y="79534"/>
                    <a:pt x="14764" y="96965"/>
                    <a:pt x="36957" y="96965"/>
                  </a:cubicBezTo>
                  <a:cubicBezTo>
                    <a:pt x="47053" y="96965"/>
                    <a:pt x="55150" y="92202"/>
                    <a:pt x="61150" y="86868"/>
                  </a:cubicBezTo>
                  <a:lnTo>
                    <a:pt x="61150" y="128683"/>
                  </a:lnTo>
                  <a:lnTo>
                    <a:pt x="83344" y="128683"/>
                  </a:lnTo>
                  <a:lnTo>
                    <a:pt x="83344" y="1333"/>
                  </a:lnTo>
                  <a:lnTo>
                    <a:pt x="61150" y="1333"/>
                  </a:lnTo>
                  <a:lnTo>
                    <a:pt x="61150" y="10763"/>
                  </a:lnTo>
                  <a:cubicBezTo>
                    <a:pt x="55721" y="4000"/>
                    <a:pt x="47720" y="0"/>
                    <a:pt x="36957" y="0"/>
                  </a:cubicBezTo>
                  <a:cubicBezTo>
                    <a:pt x="14764" y="0"/>
                    <a:pt x="0" y="17526"/>
                    <a:pt x="0" y="48482"/>
                  </a:cubicBezTo>
                </a:path>
              </a:pathLst>
            </a:custGeom>
            <a:solidFill>
              <a:srgbClr val="143144"/>
            </a:solidFill>
            <a:ln w="9525" cap="flat">
              <a:noFill/>
              <a:prstDash val="solid"/>
              <a:miter/>
            </a:ln>
          </p:spPr>
          <p:txBody>
            <a:bodyPr rtlCol="0" anchor="ctr"/>
            <a:lstStyle/>
            <a:p>
              <a:endParaRPr lang="en-NZ">
                <a:solidFill>
                  <a:srgbClr val="005F84"/>
                </a:solidFill>
              </a:endParaRPr>
            </a:p>
          </p:txBody>
        </p:sp>
        <p:sp>
          <p:nvSpPr>
            <p:cNvPr id="36" name="Freeform: Shape 35">
              <a:extLst>
                <a:ext uri="{FF2B5EF4-FFF2-40B4-BE49-F238E27FC236}">
                  <a16:creationId xmlns:a16="http://schemas.microsoft.com/office/drawing/2014/main" id="{9A747CA7-6B5B-4E6C-8E25-B5CF66D9E30E}"/>
                </a:ext>
              </a:extLst>
            </p:cNvPr>
            <p:cNvSpPr/>
            <p:nvPr/>
          </p:nvSpPr>
          <p:spPr>
            <a:xfrm>
              <a:off x="1985690" y="969814"/>
              <a:ext cx="80010" cy="95059"/>
            </a:xfrm>
            <a:custGeom>
              <a:avLst/>
              <a:gdLst>
                <a:gd name="connsiteX0" fmla="*/ 0 w 80010"/>
                <a:gd name="connsiteY0" fmla="*/ 0 h 95059"/>
                <a:gd name="connsiteX1" fmla="*/ 0 w 80010"/>
                <a:gd name="connsiteY1" fmla="*/ 0 h 95059"/>
                <a:gd name="connsiteX2" fmla="*/ 0 w 80010"/>
                <a:gd name="connsiteY2" fmla="*/ 58674 h 95059"/>
                <a:gd name="connsiteX3" fmla="*/ 30194 w 80010"/>
                <a:gd name="connsiteY3" fmla="*/ 95060 h 95059"/>
                <a:gd name="connsiteX4" fmla="*/ 57817 w 80010"/>
                <a:gd name="connsiteY4" fmla="*/ 82963 h 95059"/>
                <a:gd name="connsiteX5" fmla="*/ 57817 w 80010"/>
                <a:gd name="connsiteY5" fmla="*/ 93726 h 95059"/>
                <a:gd name="connsiteX6" fmla="*/ 80010 w 80010"/>
                <a:gd name="connsiteY6" fmla="*/ 93726 h 95059"/>
                <a:gd name="connsiteX7" fmla="*/ 80010 w 80010"/>
                <a:gd name="connsiteY7" fmla="*/ 0 h 95059"/>
                <a:gd name="connsiteX8" fmla="*/ 57817 w 80010"/>
                <a:gd name="connsiteY8" fmla="*/ 0 h 95059"/>
                <a:gd name="connsiteX9" fmla="*/ 57817 w 80010"/>
                <a:gd name="connsiteY9" fmla="*/ 58674 h 95059"/>
                <a:gd name="connsiteX10" fmla="*/ 38291 w 80010"/>
                <a:gd name="connsiteY10" fmla="*/ 74200 h 95059"/>
                <a:gd name="connsiteX11" fmla="*/ 22860 w 80010"/>
                <a:gd name="connsiteY11" fmla="*/ 54674 h 95059"/>
                <a:gd name="connsiteX12" fmla="*/ 22860 w 80010"/>
                <a:gd name="connsiteY12" fmla="*/ 95 h 95059"/>
                <a:gd name="connsiteX13" fmla="*/ 0 w 80010"/>
                <a:gd name="connsiteY13" fmla="*/ 95 h 95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80010" h="95059">
                  <a:moveTo>
                    <a:pt x="0" y="0"/>
                  </a:moveTo>
                  <a:lnTo>
                    <a:pt x="0" y="0"/>
                  </a:lnTo>
                  <a:lnTo>
                    <a:pt x="0" y="58674"/>
                  </a:lnTo>
                  <a:cubicBezTo>
                    <a:pt x="0" y="81629"/>
                    <a:pt x="9430" y="95060"/>
                    <a:pt x="30194" y="95060"/>
                  </a:cubicBezTo>
                  <a:cubicBezTo>
                    <a:pt x="42291" y="95060"/>
                    <a:pt x="52483" y="90392"/>
                    <a:pt x="57817" y="82963"/>
                  </a:cubicBezTo>
                  <a:lnTo>
                    <a:pt x="57817" y="93726"/>
                  </a:lnTo>
                  <a:lnTo>
                    <a:pt x="80010" y="93726"/>
                  </a:lnTo>
                  <a:lnTo>
                    <a:pt x="80010" y="0"/>
                  </a:lnTo>
                  <a:lnTo>
                    <a:pt x="57817" y="0"/>
                  </a:lnTo>
                  <a:lnTo>
                    <a:pt x="57817" y="58674"/>
                  </a:lnTo>
                  <a:cubicBezTo>
                    <a:pt x="55150" y="66104"/>
                    <a:pt x="48387" y="74200"/>
                    <a:pt x="38291" y="74200"/>
                  </a:cubicBezTo>
                  <a:cubicBezTo>
                    <a:pt x="27527" y="74200"/>
                    <a:pt x="22860" y="67437"/>
                    <a:pt x="22860" y="54674"/>
                  </a:cubicBezTo>
                  <a:lnTo>
                    <a:pt x="22860" y="95"/>
                  </a:lnTo>
                  <a:lnTo>
                    <a:pt x="0" y="95"/>
                  </a:lnTo>
                  <a:close/>
                </a:path>
              </a:pathLst>
            </a:custGeom>
            <a:solidFill>
              <a:srgbClr val="143144"/>
            </a:solidFill>
            <a:ln w="9525" cap="flat">
              <a:noFill/>
              <a:prstDash val="solid"/>
              <a:miter/>
            </a:ln>
          </p:spPr>
          <p:txBody>
            <a:bodyPr rtlCol="0" anchor="ctr"/>
            <a:lstStyle/>
            <a:p>
              <a:endParaRPr lang="en-NZ">
                <a:solidFill>
                  <a:srgbClr val="005F84"/>
                </a:solidFill>
              </a:endParaRPr>
            </a:p>
          </p:txBody>
        </p:sp>
        <p:sp>
          <p:nvSpPr>
            <p:cNvPr id="37" name="Freeform: Shape 36">
              <a:extLst>
                <a:ext uri="{FF2B5EF4-FFF2-40B4-BE49-F238E27FC236}">
                  <a16:creationId xmlns:a16="http://schemas.microsoft.com/office/drawing/2014/main" id="{E1890ADC-F391-430B-AEE1-C2C5B4044088}"/>
                </a:ext>
              </a:extLst>
            </p:cNvPr>
            <p:cNvSpPr/>
            <p:nvPr/>
          </p:nvSpPr>
          <p:spPr>
            <a:xfrm>
              <a:off x="2088560" y="931428"/>
              <a:ext cx="26955" cy="132111"/>
            </a:xfrm>
            <a:custGeom>
              <a:avLst/>
              <a:gdLst>
                <a:gd name="connsiteX0" fmla="*/ 24956 w 26955"/>
                <a:gd name="connsiteY0" fmla="*/ 132112 h 132111"/>
                <a:gd name="connsiteX1" fmla="*/ 24956 w 26955"/>
                <a:gd name="connsiteY1" fmla="*/ 132112 h 132111"/>
                <a:gd name="connsiteX2" fmla="*/ 24956 w 26955"/>
                <a:gd name="connsiteY2" fmla="*/ 38386 h 132111"/>
                <a:gd name="connsiteX3" fmla="*/ 2667 w 26955"/>
                <a:gd name="connsiteY3" fmla="*/ 38386 h 132111"/>
                <a:gd name="connsiteX4" fmla="*/ 2667 w 26955"/>
                <a:gd name="connsiteY4" fmla="*/ 132112 h 132111"/>
                <a:gd name="connsiteX5" fmla="*/ 24956 w 26955"/>
                <a:gd name="connsiteY5" fmla="*/ 132112 h 132111"/>
                <a:gd name="connsiteX6" fmla="*/ 0 w 26955"/>
                <a:gd name="connsiteY6" fmla="*/ 12097 h 132111"/>
                <a:gd name="connsiteX7" fmla="*/ 0 w 26955"/>
                <a:gd name="connsiteY7" fmla="*/ 12097 h 132111"/>
                <a:gd name="connsiteX8" fmla="*/ 14192 w 26955"/>
                <a:gd name="connsiteY8" fmla="*/ 23527 h 132111"/>
                <a:gd name="connsiteX9" fmla="*/ 26956 w 26955"/>
                <a:gd name="connsiteY9" fmla="*/ 12097 h 132111"/>
                <a:gd name="connsiteX10" fmla="*/ 14192 w 26955"/>
                <a:gd name="connsiteY10" fmla="*/ 0 h 132111"/>
                <a:gd name="connsiteX11" fmla="*/ 0 w 26955"/>
                <a:gd name="connsiteY11" fmla="*/ 12097 h 1321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6955" h="132111">
                  <a:moveTo>
                    <a:pt x="24956" y="132112"/>
                  </a:moveTo>
                  <a:lnTo>
                    <a:pt x="24956" y="132112"/>
                  </a:lnTo>
                  <a:lnTo>
                    <a:pt x="24956" y="38386"/>
                  </a:lnTo>
                  <a:lnTo>
                    <a:pt x="2667" y="38386"/>
                  </a:lnTo>
                  <a:lnTo>
                    <a:pt x="2667" y="132112"/>
                  </a:lnTo>
                  <a:lnTo>
                    <a:pt x="24956" y="132112"/>
                  </a:lnTo>
                  <a:close/>
                  <a:moveTo>
                    <a:pt x="0" y="12097"/>
                  </a:moveTo>
                  <a:lnTo>
                    <a:pt x="0" y="12097"/>
                  </a:lnTo>
                  <a:cubicBezTo>
                    <a:pt x="0" y="20193"/>
                    <a:pt x="6096" y="23527"/>
                    <a:pt x="14192" y="23527"/>
                  </a:cubicBezTo>
                  <a:cubicBezTo>
                    <a:pt x="21527" y="23527"/>
                    <a:pt x="26956" y="20193"/>
                    <a:pt x="26956" y="12097"/>
                  </a:cubicBezTo>
                  <a:cubicBezTo>
                    <a:pt x="26956" y="3334"/>
                    <a:pt x="21527" y="0"/>
                    <a:pt x="14192" y="0"/>
                  </a:cubicBezTo>
                  <a:cubicBezTo>
                    <a:pt x="6096" y="0"/>
                    <a:pt x="0" y="3334"/>
                    <a:pt x="0" y="12097"/>
                  </a:cubicBezTo>
                </a:path>
              </a:pathLst>
            </a:custGeom>
            <a:solidFill>
              <a:srgbClr val="143144"/>
            </a:solidFill>
            <a:ln w="9525" cap="flat">
              <a:noFill/>
              <a:prstDash val="solid"/>
              <a:miter/>
            </a:ln>
          </p:spPr>
          <p:txBody>
            <a:bodyPr rtlCol="0" anchor="ctr"/>
            <a:lstStyle/>
            <a:p>
              <a:endParaRPr lang="en-NZ">
                <a:solidFill>
                  <a:srgbClr val="005F84"/>
                </a:solidFill>
              </a:endParaRPr>
            </a:p>
          </p:txBody>
        </p:sp>
        <p:sp>
          <p:nvSpPr>
            <p:cNvPr id="38" name="Freeform: Shape 37">
              <a:extLst>
                <a:ext uri="{FF2B5EF4-FFF2-40B4-BE49-F238E27FC236}">
                  <a16:creationId xmlns:a16="http://schemas.microsoft.com/office/drawing/2014/main" id="{716DF270-3C2A-44ED-A9DB-18C624F0CCB6}"/>
                </a:ext>
              </a:extLst>
            </p:cNvPr>
            <p:cNvSpPr/>
            <p:nvPr/>
          </p:nvSpPr>
          <p:spPr>
            <a:xfrm>
              <a:off x="2139137" y="968480"/>
              <a:ext cx="57245" cy="95059"/>
            </a:xfrm>
            <a:custGeom>
              <a:avLst/>
              <a:gdLst>
                <a:gd name="connsiteX0" fmla="*/ 22193 w 57245"/>
                <a:gd name="connsiteY0" fmla="*/ 95060 h 95059"/>
                <a:gd name="connsiteX1" fmla="*/ 22193 w 57245"/>
                <a:gd name="connsiteY1" fmla="*/ 95060 h 95059"/>
                <a:gd name="connsiteX2" fmla="*/ 22193 w 57245"/>
                <a:gd name="connsiteY2" fmla="*/ 37719 h 95059"/>
                <a:gd name="connsiteX3" fmla="*/ 41053 w 57245"/>
                <a:gd name="connsiteY3" fmla="*/ 20860 h 95059"/>
                <a:gd name="connsiteX4" fmla="*/ 53816 w 57245"/>
                <a:gd name="connsiteY4" fmla="*/ 24860 h 95059"/>
                <a:gd name="connsiteX5" fmla="*/ 57245 w 57245"/>
                <a:gd name="connsiteY5" fmla="*/ 3334 h 95059"/>
                <a:gd name="connsiteX6" fmla="*/ 43053 w 57245"/>
                <a:gd name="connsiteY6" fmla="*/ 0 h 95059"/>
                <a:gd name="connsiteX7" fmla="*/ 22289 w 57245"/>
                <a:gd name="connsiteY7" fmla="*/ 13430 h 95059"/>
                <a:gd name="connsiteX8" fmla="*/ 22289 w 57245"/>
                <a:gd name="connsiteY8" fmla="*/ 1333 h 95059"/>
                <a:gd name="connsiteX9" fmla="*/ 0 w 57245"/>
                <a:gd name="connsiteY9" fmla="*/ 1333 h 95059"/>
                <a:gd name="connsiteX10" fmla="*/ 0 w 57245"/>
                <a:gd name="connsiteY10" fmla="*/ 95060 h 95059"/>
                <a:gd name="connsiteX11" fmla="*/ 22289 w 57245"/>
                <a:gd name="connsiteY11" fmla="*/ 95060 h 95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7245" h="95059">
                  <a:moveTo>
                    <a:pt x="22193" y="95060"/>
                  </a:moveTo>
                  <a:lnTo>
                    <a:pt x="22193" y="95060"/>
                  </a:lnTo>
                  <a:lnTo>
                    <a:pt x="22193" y="37719"/>
                  </a:lnTo>
                  <a:cubicBezTo>
                    <a:pt x="25527" y="26956"/>
                    <a:pt x="31623" y="20860"/>
                    <a:pt x="41053" y="20860"/>
                  </a:cubicBezTo>
                  <a:cubicBezTo>
                    <a:pt x="45053" y="20860"/>
                    <a:pt x="50483" y="22193"/>
                    <a:pt x="53816" y="24860"/>
                  </a:cubicBezTo>
                  <a:lnTo>
                    <a:pt x="57245" y="3334"/>
                  </a:lnTo>
                  <a:cubicBezTo>
                    <a:pt x="53816" y="1333"/>
                    <a:pt x="48482" y="0"/>
                    <a:pt x="43053" y="0"/>
                  </a:cubicBezTo>
                  <a:cubicBezTo>
                    <a:pt x="33052" y="0"/>
                    <a:pt x="26956" y="4001"/>
                    <a:pt x="22289" y="13430"/>
                  </a:cubicBezTo>
                  <a:lnTo>
                    <a:pt x="22289" y="1333"/>
                  </a:lnTo>
                  <a:lnTo>
                    <a:pt x="0" y="1333"/>
                  </a:lnTo>
                  <a:lnTo>
                    <a:pt x="0" y="95060"/>
                  </a:lnTo>
                  <a:lnTo>
                    <a:pt x="22289" y="95060"/>
                  </a:lnTo>
                  <a:close/>
                </a:path>
              </a:pathLst>
            </a:custGeom>
            <a:solidFill>
              <a:srgbClr val="143144"/>
            </a:solidFill>
            <a:ln w="9525" cap="flat">
              <a:noFill/>
              <a:prstDash val="solid"/>
              <a:miter/>
            </a:ln>
          </p:spPr>
          <p:txBody>
            <a:bodyPr rtlCol="0" anchor="ctr"/>
            <a:lstStyle/>
            <a:p>
              <a:endParaRPr lang="en-NZ">
                <a:solidFill>
                  <a:srgbClr val="005F84"/>
                </a:solidFill>
              </a:endParaRPr>
            </a:p>
          </p:txBody>
        </p:sp>
        <p:sp>
          <p:nvSpPr>
            <p:cNvPr id="39" name="Freeform: Shape 38">
              <a:extLst>
                <a:ext uri="{FF2B5EF4-FFF2-40B4-BE49-F238E27FC236}">
                  <a16:creationId xmlns:a16="http://schemas.microsoft.com/office/drawing/2014/main" id="{9460F314-7E39-4565-9D35-D54459F0B260}"/>
                </a:ext>
              </a:extLst>
            </p:cNvPr>
            <p:cNvSpPr/>
            <p:nvPr/>
          </p:nvSpPr>
          <p:spPr>
            <a:xfrm>
              <a:off x="2206956" y="967147"/>
              <a:ext cx="77342" cy="99155"/>
            </a:xfrm>
            <a:custGeom>
              <a:avLst/>
              <a:gdLst>
                <a:gd name="connsiteX0" fmla="*/ 22955 w 77342"/>
                <a:gd name="connsiteY0" fmla="*/ 39053 h 99155"/>
                <a:gd name="connsiteX1" fmla="*/ 22955 w 77342"/>
                <a:gd name="connsiteY1" fmla="*/ 39053 h 99155"/>
                <a:gd name="connsiteX2" fmla="*/ 41815 w 77342"/>
                <a:gd name="connsiteY2" fmla="*/ 19526 h 99155"/>
                <a:gd name="connsiteX3" fmla="*/ 56579 w 77342"/>
                <a:gd name="connsiteY3" fmla="*/ 34385 h 99155"/>
                <a:gd name="connsiteX4" fmla="*/ 56579 w 77342"/>
                <a:gd name="connsiteY4" fmla="*/ 39148 h 99155"/>
                <a:gd name="connsiteX5" fmla="*/ 22955 w 77342"/>
                <a:gd name="connsiteY5" fmla="*/ 39148 h 99155"/>
                <a:gd name="connsiteX6" fmla="*/ 74676 w 77342"/>
                <a:gd name="connsiteY6" fmla="*/ 56579 h 99155"/>
                <a:gd name="connsiteX7" fmla="*/ 74676 w 77342"/>
                <a:gd name="connsiteY7" fmla="*/ 56579 h 99155"/>
                <a:gd name="connsiteX8" fmla="*/ 77343 w 77342"/>
                <a:gd name="connsiteY8" fmla="*/ 37719 h 99155"/>
                <a:gd name="connsiteX9" fmla="*/ 41719 w 77342"/>
                <a:gd name="connsiteY9" fmla="*/ 0 h 99155"/>
                <a:gd name="connsiteX10" fmla="*/ 0 w 77342"/>
                <a:gd name="connsiteY10" fmla="*/ 49911 h 99155"/>
                <a:gd name="connsiteX11" fmla="*/ 41719 w 77342"/>
                <a:gd name="connsiteY11" fmla="*/ 99155 h 99155"/>
                <a:gd name="connsiteX12" fmla="*/ 76676 w 77342"/>
                <a:gd name="connsiteY12" fmla="*/ 87725 h 99155"/>
                <a:gd name="connsiteX13" fmla="*/ 67913 w 77342"/>
                <a:gd name="connsiteY13" fmla="*/ 70866 h 99155"/>
                <a:gd name="connsiteX14" fmla="*/ 45053 w 77342"/>
                <a:gd name="connsiteY14" fmla="*/ 79629 h 99155"/>
                <a:gd name="connsiteX15" fmla="*/ 22193 w 77342"/>
                <a:gd name="connsiteY15" fmla="*/ 56769 h 99155"/>
                <a:gd name="connsiteX16" fmla="*/ 74676 w 77342"/>
                <a:gd name="connsiteY16" fmla="*/ 56769 h 991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77342" h="99155">
                  <a:moveTo>
                    <a:pt x="22955" y="39053"/>
                  </a:moveTo>
                  <a:lnTo>
                    <a:pt x="22955" y="39053"/>
                  </a:lnTo>
                  <a:cubicBezTo>
                    <a:pt x="24289" y="27623"/>
                    <a:pt x="30289" y="19526"/>
                    <a:pt x="41815" y="19526"/>
                  </a:cubicBezTo>
                  <a:cubicBezTo>
                    <a:pt x="51244" y="19526"/>
                    <a:pt x="56579" y="24955"/>
                    <a:pt x="56579" y="34385"/>
                  </a:cubicBezTo>
                  <a:lnTo>
                    <a:pt x="56579" y="39148"/>
                  </a:lnTo>
                  <a:lnTo>
                    <a:pt x="22955" y="39148"/>
                  </a:lnTo>
                  <a:close/>
                  <a:moveTo>
                    <a:pt x="74676" y="56579"/>
                  </a:moveTo>
                  <a:lnTo>
                    <a:pt x="74676" y="56579"/>
                  </a:lnTo>
                  <a:cubicBezTo>
                    <a:pt x="76771" y="51149"/>
                    <a:pt x="77343" y="44482"/>
                    <a:pt x="77343" y="37719"/>
                  </a:cubicBezTo>
                  <a:cubicBezTo>
                    <a:pt x="77343" y="16859"/>
                    <a:pt x="66580" y="0"/>
                    <a:pt x="41719" y="0"/>
                  </a:cubicBezTo>
                  <a:cubicBezTo>
                    <a:pt x="16859" y="0"/>
                    <a:pt x="0" y="20860"/>
                    <a:pt x="0" y="49911"/>
                  </a:cubicBezTo>
                  <a:cubicBezTo>
                    <a:pt x="0" y="78962"/>
                    <a:pt x="12763" y="99155"/>
                    <a:pt x="41719" y="99155"/>
                  </a:cubicBezTo>
                  <a:cubicBezTo>
                    <a:pt x="56483" y="99155"/>
                    <a:pt x="67913" y="94393"/>
                    <a:pt x="76676" y="87725"/>
                  </a:cubicBezTo>
                  <a:lnTo>
                    <a:pt x="67913" y="70866"/>
                  </a:lnTo>
                  <a:cubicBezTo>
                    <a:pt x="62484" y="75533"/>
                    <a:pt x="55150" y="79629"/>
                    <a:pt x="45053" y="79629"/>
                  </a:cubicBezTo>
                  <a:cubicBezTo>
                    <a:pt x="28956" y="79629"/>
                    <a:pt x="22860" y="70199"/>
                    <a:pt x="22193" y="56769"/>
                  </a:cubicBezTo>
                  <a:lnTo>
                    <a:pt x="74676" y="56769"/>
                  </a:lnTo>
                  <a:close/>
                </a:path>
              </a:pathLst>
            </a:custGeom>
            <a:solidFill>
              <a:srgbClr val="143144"/>
            </a:solidFill>
            <a:ln w="9525" cap="flat">
              <a:noFill/>
              <a:prstDash val="solid"/>
              <a:miter/>
            </a:ln>
          </p:spPr>
          <p:txBody>
            <a:bodyPr rtlCol="0" anchor="ctr"/>
            <a:lstStyle/>
            <a:p>
              <a:endParaRPr lang="en-NZ">
                <a:solidFill>
                  <a:srgbClr val="005F84"/>
                </a:solidFill>
              </a:endParaRPr>
            </a:p>
          </p:txBody>
        </p:sp>
        <p:sp>
          <p:nvSpPr>
            <p:cNvPr id="40" name="Freeform: Shape 39">
              <a:extLst>
                <a:ext uri="{FF2B5EF4-FFF2-40B4-BE49-F238E27FC236}">
                  <a16:creationId xmlns:a16="http://schemas.microsoft.com/office/drawing/2014/main" id="{0ABCF4F4-1DAC-4960-BFBB-DA563F18B86B}"/>
                </a:ext>
              </a:extLst>
            </p:cNvPr>
            <p:cNvSpPr/>
            <p:nvPr/>
          </p:nvSpPr>
          <p:spPr>
            <a:xfrm>
              <a:off x="2304587" y="968480"/>
              <a:ext cx="133350" cy="95059"/>
            </a:xfrm>
            <a:custGeom>
              <a:avLst/>
              <a:gdLst>
                <a:gd name="connsiteX0" fmla="*/ 133255 w 133350"/>
                <a:gd name="connsiteY0" fmla="*/ 95060 h 95059"/>
                <a:gd name="connsiteX1" fmla="*/ 133255 w 133350"/>
                <a:gd name="connsiteY1" fmla="*/ 95060 h 95059"/>
                <a:gd name="connsiteX2" fmla="*/ 133255 w 133350"/>
                <a:gd name="connsiteY2" fmla="*/ 35719 h 95059"/>
                <a:gd name="connsiteX3" fmla="*/ 102203 w 133350"/>
                <a:gd name="connsiteY3" fmla="*/ 0 h 95059"/>
                <a:gd name="connsiteX4" fmla="*/ 75247 w 133350"/>
                <a:gd name="connsiteY4" fmla="*/ 14859 h 95059"/>
                <a:gd name="connsiteX5" fmla="*/ 49721 w 133350"/>
                <a:gd name="connsiteY5" fmla="*/ 0 h 95059"/>
                <a:gd name="connsiteX6" fmla="*/ 22860 w 133350"/>
                <a:gd name="connsiteY6" fmla="*/ 12097 h 95059"/>
                <a:gd name="connsiteX7" fmla="*/ 22860 w 133350"/>
                <a:gd name="connsiteY7" fmla="*/ 1333 h 95059"/>
                <a:gd name="connsiteX8" fmla="*/ 0 w 133350"/>
                <a:gd name="connsiteY8" fmla="*/ 1333 h 95059"/>
                <a:gd name="connsiteX9" fmla="*/ 0 w 133350"/>
                <a:gd name="connsiteY9" fmla="*/ 95060 h 95059"/>
                <a:gd name="connsiteX10" fmla="*/ 22860 w 133350"/>
                <a:gd name="connsiteY10" fmla="*/ 95060 h 95059"/>
                <a:gd name="connsiteX11" fmla="*/ 22860 w 133350"/>
                <a:gd name="connsiteY11" fmla="*/ 35052 h 95059"/>
                <a:gd name="connsiteX12" fmla="*/ 41053 w 133350"/>
                <a:gd name="connsiteY12" fmla="*/ 20860 h 95059"/>
                <a:gd name="connsiteX13" fmla="*/ 56483 w 133350"/>
                <a:gd name="connsiteY13" fmla="*/ 39719 h 95059"/>
                <a:gd name="connsiteX14" fmla="*/ 56483 w 133350"/>
                <a:gd name="connsiteY14" fmla="*/ 94964 h 95059"/>
                <a:gd name="connsiteX15" fmla="*/ 78772 w 133350"/>
                <a:gd name="connsiteY15" fmla="*/ 94964 h 95059"/>
                <a:gd name="connsiteX16" fmla="*/ 78772 w 133350"/>
                <a:gd name="connsiteY16" fmla="*/ 33623 h 95059"/>
                <a:gd name="connsiteX17" fmla="*/ 95536 w 133350"/>
                <a:gd name="connsiteY17" fmla="*/ 20860 h 95059"/>
                <a:gd name="connsiteX18" fmla="*/ 111061 w 133350"/>
                <a:gd name="connsiteY18" fmla="*/ 39719 h 95059"/>
                <a:gd name="connsiteX19" fmla="*/ 111061 w 133350"/>
                <a:gd name="connsiteY19" fmla="*/ 94964 h 95059"/>
                <a:gd name="connsiteX20" fmla="*/ 133350 w 133350"/>
                <a:gd name="connsiteY20" fmla="*/ 94964 h 95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3350" h="95059">
                  <a:moveTo>
                    <a:pt x="133255" y="95060"/>
                  </a:moveTo>
                  <a:lnTo>
                    <a:pt x="133255" y="95060"/>
                  </a:lnTo>
                  <a:lnTo>
                    <a:pt x="133255" y="35719"/>
                  </a:lnTo>
                  <a:cubicBezTo>
                    <a:pt x="133255" y="12097"/>
                    <a:pt x="124492" y="0"/>
                    <a:pt x="102203" y="0"/>
                  </a:cubicBezTo>
                  <a:cubicBezTo>
                    <a:pt x="89440" y="0"/>
                    <a:pt x="80677" y="5429"/>
                    <a:pt x="75247" y="14859"/>
                  </a:cubicBezTo>
                  <a:cubicBezTo>
                    <a:pt x="70580" y="4763"/>
                    <a:pt x="61817" y="0"/>
                    <a:pt x="49721" y="0"/>
                  </a:cubicBezTo>
                  <a:cubicBezTo>
                    <a:pt x="37624" y="0"/>
                    <a:pt x="28194" y="4763"/>
                    <a:pt x="22860" y="12097"/>
                  </a:cubicBezTo>
                  <a:lnTo>
                    <a:pt x="22860" y="1333"/>
                  </a:lnTo>
                  <a:lnTo>
                    <a:pt x="0" y="1333"/>
                  </a:lnTo>
                  <a:lnTo>
                    <a:pt x="0" y="95060"/>
                  </a:lnTo>
                  <a:lnTo>
                    <a:pt x="22860" y="95060"/>
                  </a:lnTo>
                  <a:lnTo>
                    <a:pt x="22860" y="35052"/>
                  </a:lnTo>
                  <a:cubicBezTo>
                    <a:pt x="25527" y="26956"/>
                    <a:pt x="30956" y="20860"/>
                    <a:pt x="41053" y="20860"/>
                  </a:cubicBezTo>
                  <a:cubicBezTo>
                    <a:pt x="51149" y="20860"/>
                    <a:pt x="56483" y="26289"/>
                    <a:pt x="56483" y="39719"/>
                  </a:cubicBezTo>
                  <a:lnTo>
                    <a:pt x="56483" y="94964"/>
                  </a:lnTo>
                  <a:lnTo>
                    <a:pt x="78772" y="94964"/>
                  </a:lnTo>
                  <a:lnTo>
                    <a:pt x="78772" y="33623"/>
                  </a:lnTo>
                  <a:cubicBezTo>
                    <a:pt x="82105" y="26194"/>
                    <a:pt x="86868" y="20860"/>
                    <a:pt x="95536" y="20860"/>
                  </a:cubicBezTo>
                  <a:cubicBezTo>
                    <a:pt x="106394" y="20860"/>
                    <a:pt x="111061" y="26289"/>
                    <a:pt x="111061" y="39719"/>
                  </a:cubicBezTo>
                  <a:lnTo>
                    <a:pt x="111061" y="94964"/>
                  </a:lnTo>
                  <a:lnTo>
                    <a:pt x="133350" y="94964"/>
                  </a:lnTo>
                  <a:close/>
                </a:path>
              </a:pathLst>
            </a:custGeom>
            <a:solidFill>
              <a:srgbClr val="143144"/>
            </a:solidFill>
            <a:ln w="9525" cap="flat">
              <a:noFill/>
              <a:prstDash val="solid"/>
              <a:miter/>
            </a:ln>
          </p:spPr>
          <p:txBody>
            <a:bodyPr rtlCol="0" anchor="ctr"/>
            <a:lstStyle/>
            <a:p>
              <a:endParaRPr lang="en-NZ">
                <a:solidFill>
                  <a:srgbClr val="005F84"/>
                </a:solidFill>
              </a:endParaRPr>
            </a:p>
          </p:txBody>
        </p:sp>
        <p:sp>
          <p:nvSpPr>
            <p:cNvPr id="41" name="Freeform: Shape 40">
              <a:extLst>
                <a:ext uri="{FF2B5EF4-FFF2-40B4-BE49-F238E27FC236}">
                  <a16:creationId xmlns:a16="http://schemas.microsoft.com/office/drawing/2014/main" id="{7A9D363F-2DE2-40C2-AB95-E7DD3815D441}"/>
                </a:ext>
              </a:extLst>
            </p:cNvPr>
            <p:cNvSpPr/>
            <p:nvPr/>
          </p:nvSpPr>
          <p:spPr>
            <a:xfrm>
              <a:off x="2457939" y="967147"/>
              <a:ext cx="77343" cy="99155"/>
            </a:xfrm>
            <a:custGeom>
              <a:avLst/>
              <a:gdLst>
                <a:gd name="connsiteX0" fmla="*/ 23527 w 77343"/>
                <a:gd name="connsiteY0" fmla="*/ 39053 h 99155"/>
                <a:gd name="connsiteX1" fmla="*/ 23527 w 77343"/>
                <a:gd name="connsiteY1" fmla="*/ 39053 h 99155"/>
                <a:gd name="connsiteX2" fmla="*/ 41720 w 77343"/>
                <a:gd name="connsiteY2" fmla="*/ 19526 h 99155"/>
                <a:gd name="connsiteX3" fmla="*/ 57150 w 77343"/>
                <a:gd name="connsiteY3" fmla="*/ 34385 h 99155"/>
                <a:gd name="connsiteX4" fmla="*/ 56483 w 77343"/>
                <a:gd name="connsiteY4" fmla="*/ 39148 h 99155"/>
                <a:gd name="connsiteX5" fmla="*/ 23432 w 77343"/>
                <a:gd name="connsiteY5" fmla="*/ 39148 h 99155"/>
                <a:gd name="connsiteX6" fmla="*/ 74676 w 77343"/>
                <a:gd name="connsiteY6" fmla="*/ 56579 h 99155"/>
                <a:gd name="connsiteX7" fmla="*/ 74676 w 77343"/>
                <a:gd name="connsiteY7" fmla="*/ 56579 h 99155"/>
                <a:gd name="connsiteX8" fmla="*/ 77343 w 77343"/>
                <a:gd name="connsiteY8" fmla="*/ 37719 h 99155"/>
                <a:gd name="connsiteX9" fmla="*/ 41720 w 77343"/>
                <a:gd name="connsiteY9" fmla="*/ 0 h 99155"/>
                <a:gd name="connsiteX10" fmla="*/ 0 w 77343"/>
                <a:gd name="connsiteY10" fmla="*/ 49911 h 99155"/>
                <a:gd name="connsiteX11" fmla="*/ 41720 w 77343"/>
                <a:gd name="connsiteY11" fmla="*/ 99155 h 99155"/>
                <a:gd name="connsiteX12" fmla="*/ 76676 w 77343"/>
                <a:gd name="connsiteY12" fmla="*/ 87725 h 99155"/>
                <a:gd name="connsiteX13" fmla="*/ 67913 w 77343"/>
                <a:gd name="connsiteY13" fmla="*/ 70866 h 99155"/>
                <a:gd name="connsiteX14" fmla="*/ 45053 w 77343"/>
                <a:gd name="connsiteY14" fmla="*/ 79629 h 99155"/>
                <a:gd name="connsiteX15" fmla="*/ 22193 w 77343"/>
                <a:gd name="connsiteY15" fmla="*/ 56769 h 99155"/>
                <a:gd name="connsiteX16" fmla="*/ 74676 w 77343"/>
                <a:gd name="connsiteY16" fmla="*/ 56769 h 991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77343" h="99155">
                  <a:moveTo>
                    <a:pt x="23527" y="39053"/>
                  </a:moveTo>
                  <a:lnTo>
                    <a:pt x="23527" y="39053"/>
                  </a:lnTo>
                  <a:cubicBezTo>
                    <a:pt x="24289" y="27623"/>
                    <a:pt x="30290" y="19526"/>
                    <a:pt x="41720" y="19526"/>
                  </a:cubicBezTo>
                  <a:cubicBezTo>
                    <a:pt x="51149" y="19526"/>
                    <a:pt x="57150" y="24955"/>
                    <a:pt x="57150" y="34385"/>
                  </a:cubicBezTo>
                  <a:cubicBezTo>
                    <a:pt x="57150" y="36385"/>
                    <a:pt x="56483" y="37719"/>
                    <a:pt x="56483" y="39148"/>
                  </a:cubicBezTo>
                  <a:lnTo>
                    <a:pt x="23432" y="39148"/>
                  </a:lnTo>
                  <a:close/>
                  <a:moveTo>
                    <a:pt x="74676" y="56579"/>
                  </a:moveTo>
                  <a:lnTo>
                    <a:pt x="74676" y="56579"/>
                  </a:lnTo>
                  <a:cubicBezTo>
                    <a:pt x="76771" y="51149"/>
                    <a:pt x="77343" y="44482"/>
                    <a:pt x="77343" y="37719"/>
                  </a:cubicBezTo>
                  <a:cubicBezTo>
                    <a:pt x="77343" y="16859"/>
                    <a:pt x="66580" y="0"/>
                    <a:pt x="41720" y="0"/>
                  </a:cubicBezTo>
                  <a:cubicBezTo>
                    <a:pt x="16859" y="0"/>
                    <a:pt x="0" y="20860"/>
                    <a:pt x="0" y="49911"/>
                  </a:cubicBezTo>
                  <a:cubicBezTo>
                    <a:pt x="0" y="78962"/>
                    <a:pt x="12764" y="99155"/>
                    <a:pt x="41720" y="99155"/>
                  </a:cubicBezTo>
                  <a:cubicBezTo>
                    <a:pt x="56483" y="99155"/>
                    <a:pt x="68675" y="94393"/>
                    <a:pt x="76676" y="87725"/>
                  </a:cubicBezTo>
                  <a:lnTo>
                    <a:pt x="67913" y="70866"/>
                  </a:lnTo>
                  <a:cubicBezTo>
                    <a:pt x="62579" y="75533"/>
                    <a:pt x="55150" y="79629"/>
                    <a:pt x="45053" y="79629"/>
                  </a:cubicBezTo>
                  <a:cubicBezTo>
                    <a:pt x="29623" y="79629"/>
                    <a:pt x="22860" y="70199"/>
                    <a:pt x="22193" y="56769"/>
                  </a:cubicBezTo>
                  <a:lnTo>
                    <a:pt x="74676" y="56769"/>
                  </a:lnTo>
                  <a:close/>
                </a:path>
              </a:pathLst>
            </a:custGeom>
            <a:solidFill>
              <a:srgbClr val="143144"/>
            </a:solidFill>
            <a:ln w="9525" cap="flat">
              <a:noFill/>
              <a:prstDash val="solid"/>
              <a:miter/>
            </a:ln>
          </p:spPr>
          <p:txBody>
            <a:bodyPr rtlCol="0" anchor="ctr"/>
            <a:lstStyle/>
            <a:p>
              <a:endParaRPr lang="en-NZ">
                <a:solidFill>
                  <a:srgbClr val="005F84"/>
                </a:solidFill>
              </a:endParaRPr>
            </a:p>
          </p:txBody>
        </p:sp>
        <p:sp>
          <p:nvSpPr>
            <p:cNvPr id="42" name="Freeform: Shape 41">
              <a:extLst>
                <a:ext uri="{FF2B5EF4-FFF2-40B4-BE49-F238E27FC236}">
                  <a16:creationId xmlns:a16="http://schemas.microsoft.com/office/drawing/2014/main" id="{7164518D-3715-40E6-BC0F-882B2B196EA7}"/>
                </a:ext>
              </a:extLst>
            </p:cNvPr>
            <p:cNvSpPr/>
            <p:nvPr/>
          </p:nvSpPr>
          <p:spPr>
            <a:xfrm>
              <a:off x="2556237" y="968480"/>
              <a:ext cx="80009" cy="95059"/>
            </a:xfrm>
            <a:custGeom>
              <a:avLst/>
              <a:gdLst>
                <a:gd name="connsiteX0" fmla="*/ 80010 w 80009"/>
                <a:gd name="connsiteY0" fmla="*/ 95060 h 95059"/>
                <a:gd name="connsiteX1" fmla="*/ 80010 w 80009"/>
                <a:gd name="connsiteY1" fmla="*/ 95060 h 95059"/>
                <a:gd name="connsiteX2" fmla="*/ 80010 w 80009"/>
                <a:gd name="connsiteY2" fmla="*/ 36385 h 95059"/>
                <a:gd name="connsiteX3" fmla="*/ 49816 w 80009"/>
                <a:gd name="connsiteY3" fmla="*/ 0 h 95059"/>
                <a:gd name="connsiteX4" fmla="*/ 22193 w 80009"/>
                <a:gd name="connsiteY4" fmla="*/ 12097 h 95059"/>
                <a:gd name="connsiteX5" fmla="*/ 22193 w 80009"/>
                <a:gd name="connsiteY5" fmla="*/ 1333 h 95059"/>
                <a:gd name="connsiteX6" fmla="*/ 0 w 80009"/>
                <a:gd name="connsiteY6" fmla="*/ 1333 h 95059"/>
                <a:gd name="connsiteX7" fmla="*/ 0 w 80009"/>
                <a:gd name="connsiteY7" fmla="*/ 95060 h 95059"/>
                <a:gd name="connsiteX8" fmla="*/ 22193 w 80009"/>
                <a:gd name="connsiteY8" fmla="*/ 95060 h 95059"/>
                <a:gd name="connsiteX9" fmla="*/ 22193 w 80009"/>
                <a:gd name="connsiteY9" fmla="*/ 36385 h 95059"/>
                <a:gd name="connsiteX10" fmla="*/ 41053 w 80009"/>
                <a:gd name="connsiteY10" fmla="*/ 20860 h 95059"/>
                <a:gd name="connsiteX11" fmla="*/ 57150 w 80009"/>
                <a:gd name="connsiteY11" fmla="*/ 40386 h 95059"/>
                <a:gd name="connsiteX12" fmla="*/ 57150 w 80009"/>
                <a:gd name="connsiteY12" fmla="*/ 94964 h 95059"/>
                <a:gd name="connsiteX13" fmla="*/ 80010 w 80009"/>
                <a:gd name="connsiteY13" fmla="*/ 94964 h 95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80009" h="95059">
                  <a:moveTo>
                    <a:pt x="80010" y="95060"/>
                  </a:moveTo>
                  <a:lnTo>
                    <a:pt x="80010" y="95060"/>
                  </a:lnTo>
                  <a:lnTo>
                    <a:pt x="80010" y="36385"/>
                  </a:lnTo>
                  <a:cubicBezTo>
                    <a:pt x="80010" y="13430"/>
                    <a:pt x="70580" y="0"/>
                    <a:pt x="49816" y="0"/>
                  </a:cubicBezTo>
                  <a:cubicBezTo>
                    <a:pt x="37719" y="0"/>
                    <a:pt x="27527" y="4763"/>
                    <a:pt x="22193" y="12097"/>
                  </a:cubicBezTo>
                  <a:lnTo>
                    <a:pt x="22193" y="1333"/>
                  </a:lnTo>
                  <a:lnTo>
                    <a:pt x="0" y="1333"/>
                  </a:lnTo>
                  <a:lnTo>
                    <a:pt x="0" y="95060"/>
                  </a:lnTo>
                  <a:lnTo>
                    <a:pt x="22193" y="95060"/>
                  </a:lnTo>
                  <a:lnTo>
                    <a:pt x="22193" y="36385"/>
                  </a:lnTo>
                  <a:cubicBezTo>
                    <a:pt x="24860" y="28956"/>
                    <a:pt x="31623" y="20860"/>
                    <a:pt x="41053" y="20860"/>
                  </a:cubicBezTo>
                  <a:cubicBezTo>
                    <a:pt x="52578" y="20860"/>
                    <a:pt x="57150" y="27623"/>
                    <a:pt x="57150" y="40386"/>
                  </a:cubicBezTo>
                  <a:lnTo>
                    <a:pt x="57150" y="94964"/>
                  </a:lnTo>
                  <a:lnTo>
                    <a:pt x="80010" y="94964"/>
                  </a:lnTo>
                  <a:close/>
                </a:path>
              </a:pathLst>
            </a:custGeom>
            <a:solidFill>
              <a:srgbClr val="143144"/>
            </a:solidFill>
            <a:ln w="9525" cap="flat">
              <a:noFill/>
              <a:prstDash val="solid"/>
              <a:miter/>
            </a:ln>
          </p:spPr>
          <p:txBody>
            <a:bodyPr rtlCol="0" anchor="ctr"/>
            <a:lstStyle/>
            <a:p>
              <a:endParaRPr lang="en-NZ">
                <a:solidFill>
                  <a:srgbClr val="005F84"/>
                </a:solidFill>
              </a:endParaRPr>
            </a:p>
          </p:txBody>
        </p:sp>
        <p:sp>
          <p:nvSpPr>
            <p:cNvPr id="43" name="Freeform: Shape 42">
              <a:extLst>
                <a:ext uri="{FF2B5EF4-FFF2-40B4-BE49-F238E27FC236}">
                  <a16:creationId xmlns:a16="http://schemas.microsoft.com/office/drawing/2014/main" id="{1631694B-609E-4EA8-AD55-BA3E3A46B629}"/>
                </a:ext>
              </a:extLst>
            </p:cNvPr>
            <p:cNvSpPr/>
            <p:nvPr/>
          </p:nvSpPr>
          <p:spPr>
            <a:xfrm>
              <a:off x="2653107" y="946192"/>
              <a:ext cx="68579" cy="119253"/>
            </a:xfrm>
            <a:custGeom>
              <a:avLst/>
              <a:gdLst>
                <a:gd name="connsiteX0" fmla="*/ 36290 w 68579"/>
                <a:gd name="connsiteY0" fmla="*/ 41815 h 119253"/>
                <a:gd name="connsiteX1" fmla="*/ 65246 w 68579"/>
                <a:gd name="connsiteY1" fmla="*/ 41815 h 119253"/>
                <a:gd name="connsiteX2" fmla="*/ 65246 w 68579"/>
                <a:gd name="connsiteY2" fmla="*/ 23622 h 119253"/>
                <a:gd name="connsiteX3" fmla="*/ 36290 w 68579"/>
                <a:gd name="connsiteY3" fmla="*/ 23622 h 119253"/>
                <a:gd name="connsiteX4" fmla="*/ 36290 w 68579"/>
                <a:gd name="connsiteY4" fmla="*/ 0 h 119253"/>
                <a:gd name="connsiteX5" fmla="*/ 18098 w 68579"/>
                <a:gd name="connsiteY5" fmla="*/ 0 h 119253"/>
                <a:gd name="connsiteX6" fmla="*/ 15431 w 68579"/>
                <a:gd name="connsiteY6" fmla="*/ 23622 h 119253"/>
                <a:gd name="connsiteX7" fmla="*/ 0 w 68579"/>
                <a:gd name="connsiteY7" fmla="*/ 23622 h 119253"/>
                <a:gd name="connsiteX8" fmla="*/ 0 w 68579"/>
                <a:gd name="connsiteY8" fmla="*/ 41815 h 119253"/>
                <a:gd name="connsiteX9" fmla="*/ 14097 w 68579"/>
                <a:gd name="connsiteY9" fmla="*/ 41815 h 119253"/>
                <a:gd name="connsiteX10" fmla="*/ 14097 w 68579"/>
                <a:gd name="connsiteY10" fmla="*/ 89630 h 119253"/>
                <a:gd name="connsiteX11" fmla="*/ 41719 w 68579"/>
                <a:gd name="connsiteY11" fmla="*/ 119253 h 119253"/>
                <a:gd name="connsiteX12" fmla="*/ 68580 w 68579"/>
                <a:gd name="connsiteY12" fmla="*/ 111157 h 119253"/>
                <a:gd name="connsiteX13" fmla="*/ 63246 w 68579"/>
                <a:gd name="connsiteY13" fmla="*/ 92964 h 119253"/>
                <a:gd name="connsiteX14" fmla="*/ 47053 w 68579"/>
                <a:gd name="connsiteY14" fmla="*/ 99060 h 119253"/>
                <a:gd name="connsiteX15" fmla="*/ 36290 w 68579"/>
                <a:gd name="connsiteY15" fmla="*/ 86297 h 119253"/>
                <a:gd name="connsiteX16" fmla="*/ 36290 w 68579"/>
                <a:gd name="connsiteY16" fmla="*/ 41815 h 1192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68579" h="119253">
                  <a:moveTo>
                    <a:pt x="36290" y="41815"/>
                  </a:moveTo>
                  <a:lnTo>
                    <a:pt x="65246" y="41815"/>
                  </a:lnTo>
                  <a:lnTo>
                    <a:pt x="65246" y="23622"/>
                  </a:lnTo>
                  <a:lnTo>
                    <a:pt x="36290" y="23622"/>
                  </a:lnTo>
                  <a:lnTo>
                    <a:pt x="36290" y="0"/>
                  </a:lnTo>
                  <a:lnTo>
                    <a:pt x="18098" y="0"/>
                  </a:lnTo>
                  <a:lnTo>
                    <a:pt x="15431" y="23622"/>
                  </a:lnTo>
                  <a:lnTo>
                    <a:pt x="0" y="23622"/>
                  </a:lnTo>
                  <a:lnTo>
                    <a:pt x="0" y="41815"/>
                  </a:lnTo>
                  <a:lnTo>
                    <a:pt x="14097" y="41815"/>
                  </a:lnTo>
                  <a:lnTo>
                    <a:pt x="14097" y="89630"/>
                  </a:lnTo>
                  <a:cubicBezTo>
                    <a:pt x="14097" y="110490"/>
                    <a:pt x="25622" y="119253"/>
                    <a:pt x="41719" y="119253"/>
                  </a:cubicBezTo>
                  <a:cubicBezTo>
                    <a:pt x="53816" y="119253"/>
                    <a:pt x="61246" y="115919"/>
                    <a:pt x="68580" y="111157"/>
                  </a:cubicBezTo>
                  <a:lnTo>
                    <a:pt x="63246" y="92964"/>
                  </a:lnTo>
                  <a:cubicBezTo>
                    <a:pt x="59245" y="96298"/>
                    <a:pt x="52483" y="99060"/>
                    <a:pt x="47053" y="99060"/>
                  </a:cubicBezTo>
                  <a:cubicBezTo>
                    <a:pt x="40291" y="99060"/>
                    <a:pt x="36290" y="95726"/>
                    <a:pt x="36290" y="86297"/>
                  </a:cubicBezTo>
                  <a:lnTo>
                    <a:pt x="36290" y="41815"/>
                  </a:lnTo>
                  <a:close/>
                </a:path>
              </a:pathLst>
            </a:custGeom>
            <a:solidFill>
              <a:srgbClr val="143144"/>
            </a:solidFill>
            <a:ln w="9525" cap="flat">
              <a:noFill/>
              <a:prstDash val="solid"/>
              <a:miter/>
            </a:ln>
          </p:spPr>
          <p:txBody>
            <a:bodyPr rtlCol="0" anchor="ctr"/>
            <a:lstStyle/>
            <a:p>
              <a:endParaRPr lang="en-NZ">
                <a:solidFill>
                  <a:srgbClr val="005F84"/>
                </a:solidFill>
              </a:endParaRPr>
            </a:p>
          </p:txBody>
        </p:sp>
        <p:sp>
          <p:nvSpPr>
            <p:cNvPr id="44" name="Freeform: Shape 43">
              <a:extLst>
                <a:ext uri="{FF2B5EF4-FFF2-40B4-BE49-F238E27FC236}">
                  <a16:creationId xmlns:a16="http://schemas.microsoft.com/office/drawing/2014/main" id="{46D7364E-CD8B-4007-BBCC-0F09FB095345}"/>
                </a:ext>
              </a:extLst>
            </p:cNvPr>
            <p:cNvSpPr/>
            <p:nvPr/>
          </p:nvSpPr>
          <p:spPr>
            <a:xfrm>
              <a:off x="2733307" y="968480"/>
              <a:ext cx="65913" cy="96964"/>
            </a:xfrm>
            <a:custGeom>
              <a:avLst/>
              <a:gdLst>
                <a:gd name="connsiteX0" fmla="*/ 63722 w 65913"/>
                <a:gd name="connsiteY0" fmla="*/ 6096 h 96964"/>
                <a:gd name="connsiteX1" fmla="*/ 63722 w 65913"/>
                <a:gd name="connsiteY1" fmla="*/ 6096 h 96964"/>
                <a:gd name="connsiteX2" fmla="*/ 34099 w 65913"/>
                <a:gd name="connsiteY2" fmla="*/ 0 h 96964"/>
                <a:gd name="connsiteX3" fmla="*/ 476 w 65913"/>
                <a:gd name="connsiteY3" fmla="*/ 28289 h 96964"/>
                <a:gd name="connsiteX4" fmla="*/ 22765 w 65913"/>
                <a:gd name="connsiteY4" fmla="*/ 54578 h 96964"/>
                <a:gd name="connsiteX5" fmla="*/ 32195 w 65913"/>
                <a:gd name="connsiteY5" fmla="*/ 57912 h 96964"/>
                <a:gd name="connsiteX6" fmla="*/ 42958 w 65913"/>
                <a:gd name="connsiteY6" fmla="*/ 68008 h 96964"/>
                <a:gd name="connsiteX7" fmla="*/ 29528 w 65913"/>
                <a:gd name="connsiteY7" fmla="*/ 78105 h 96964"/>
                <a:gd name="connsiteX8" fmla="*/ 4001 w 65913"/>
                <a:gd name="connsiteY8" fmla="*/ 70009 h 96964"/>
                <a:gd name="connsiteX9" fmla="*/ 0 w 65913"/>
                <a:gd name="connsiteY9" fmla="*/ 89535 h 96964"/>
                <a:gd name="connsiteX10" fmla="*/ 30194 w 65913"/>
                <a:gd name="connsiteY10" fmla="*/ 96965 h 96964"/>
                <a:gd name="connsiteX11" fmla="*/ 65913 w 65913"/>
                <a:gd name="connsiteY11" fmla="*/ 66675 h 96964"/>
                <a:gd name="connsiteX12" fmla="*/ 43624 w 65913"/>
                <a:gd name="connsiteY12" fmla="*/ 39719 h 96964"/>
                <a:gd name="connsiteX13" fmla="*/ 34195 w 65913"/>
                <a:gd name="connsiteY13" fmla="*/ 37052 h 96964"/>
                <a:gd name="connsiteX14" fmla="*/ 23431 w 65913"/>
                <a:gd name="connsiteY14" fmla="*/ 27623 h 96964"/>
                <a:gd name="connsiteX15" fmla="*/ 35528 w 65913"/>
                <a:gd name="connsiteY15" fmla="*/ 18859 h 96964"/>
                <a:gd name="connsiteX16" fmla="*/ 58388 w 65913"/>
                <a:gd name="connsiteY16" fmla="*/ 24956 h 96964"/>
                <a:gd name="connsiteX17" fmla="*/ 63722 w 65913"/>
                <a:gd name="connsiteY17" fmla="*/ 6096 h 969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5913" h="96964">
                  <a:moveTo>
                    <a:pt x="63722" y="6096"/>
                  </a:moveTo>
                  <a:lnTo>
                    <a:pt x="63722" y="6096"/>
                  </a:lnTo>
                  <a:cubicBezTo>
                    <a:pt x="57721" y="2762"/>
                    <a:pt x="44291" y="0"/>
                    <a:pt x="34099" y="0"/>
                  </a:cubicBezTo>
                  <a:cubicBezTo>
                    <a:pt x="11906" y="0"/>
                    <a:pt x="476" y="12097"/>
                    <a:pt x="476" y="28289"/>
                  </a:cubicBezTo>
                  <a:cubicBezTo>
                    <a:pt x="476" y="41720"/>
                    <a:pt x="7906" y="49816"/>
                    <a:pt x="22765" y="54578"/>
                  </a:cubicBezTo>
                  <a:lnTo>
                    <a:pt x="32195" y="57912"/>
                  </a:lnTo>
                  <a:cubicBezTo>
                    <a:pt x="39529" y="59912"/>
                    <a:pt x="42958" y="62579"/>
                    <a:pt x="42958" y="68008"/>
                  </a:cubicBezTo>
                  <a:cubicBezTo>
                    <a:pt x="42958" y="74104"/>
                    <a:pt x="37624" y="78105"/>
                    <a:pt x="29528" y="78105"/>
                  </a:cubicBezTo>
                  <a:cubicBezTo>
                    <a:pt x="20098" y="78105"/>
                    <a:pt x="10001" y="73343"/>
                    <a:pt x="4001" y="70009"/>
                  </a:cubicBezTo>
                  <a:lnTo>
                    <a:pt x="0" y="89535"/>
                  </a:lnTo>
                  <a:cubicBezTo>
                    <a:pt x="6001" y="92869"/>
                    <a:pt x="17526" y="96965"/>
                    <a:pt x="30194" y="96965"/>
                  </a:cubicBezTo>
                  <a:cubicBezTo>
                    <a:pt x="51721" y="96965"/>
                    <a:pt x="65913" y="82772"/>
                    <a:pt x="65913" y="66675"/>
                  </a:cubicBezTo>
                  <a:cubicBezTo>
                    <a:pt x="65913" y="53912"/>
                    <a:pt x="59817" y="45149"/>
                    <a:pt x="43624" y="39719"/>
                  </a:cubicBezTo>
                  <a:lnTo>
                    <a:pt x="34195" y="37052"/>
                  </a:lnTo>
                  <a:cubicBezTo>
                    <a:pt x="26861" y="34385"/>
                    <a:pt x="23431" y="32385"/>
                    <a:pt x="23431" y="27623"/>
                  </a:cubicBezTo>
                  <a:cubicBezTo>
                    <a:pt x="23431" y="22860"/>
                    <a:pt x="27432" y="18859"/>
                    <a:pt x="35528" y="18859"/>
                  </a:cubicBezTo>
                  <a:cubicBezTo>
                    <a:pt x="43624" y="18859"/>
                    <a:pt x="51626" y="22193"/>
                    <a:pt x="58388" y="24956"/>
                  </a:cubicBezTo>
                  <a:lnTo>
                    <a:pt x="63722" y="6096"/>
                  </a:lnTo>
                  <a:close/>
                </a:path>
              </a:pathLst>
            </a:custGeom>
            <a:solidFill>
              <a:srgbClr val="143144"/>
            </a:solidFill>
            <a:ln w="9525" cap="flat">
              <a:noFill/>
              <a:prstDash val="solid"/>
              <a:miter/>
            </a:ln>
          </p:spPr>
          <p:txBody>
            <a:bodyPr rtlCol="0" anchor="ctr"/>
            <a:lstStyle/>
            <a:p>
              <a:endParaRPr lang="en-NZ">
                <a:solidFill>
                  <a:srgbClr val="005F84"/>
                </a:solidFill>
              </a:endParaRPr>
            </a:p>
          </p:txBody>
        </p:sp>
        <p:sp>
          <p:nvSpPr>
            <p:cNvPr id="45" name="Freeform: Shape 44">
              <a:extLst>
                <a:ext uri="{FF2B5EF4-FFF2-40B4-BE49-F238E27FC236}">
                  <a16:creationId xmlns:a16="http://schemas.microsoft.com/office/drawing/2014/main" id="{D85D697C-5932-402C-A5A8-B1594CF884CD}"/>
                </a:ext>
              </a:extLst>
            </p:cNvPr>
            <p:cNvSpPr/>
            <p:nvPr/>
          </p:nvSpPr>
          <p:spPr>
            <a:xfrm>
              <a:off x="1555731" y="673967"/>
              <a:ext cx="4000" cy="477107"/>
            </a:xfrm>
            <a:custGeom>
              <a:avLst/>
              <a:gdLst>
                <a:gd name="connsiteX0" fmla="*/ 0 w 4000"/>
                <a:gd name="connsiteY0" fmla="*/ 0 h 477107"/>
                <a:gd name="connsiteX1" fmla="*/ 4000 w 4000"/>
                <a:gd name="connsiteY1" fmla="*/ 0 h 477107"/>
                <a:gd name="connsiteX2" fmla="*/ 4000 w 4000"/>
                <a:gd name="connsiteY2" fmla="*/ 477107 h 477107"/>
                <a:gd name="connsiteX3" fmla="*/ 0 w 4000"/>
                <a:gd name="connsiteY3" fmla="*/ 477107 h 477107"/>
              </a:gdLst>
              <a:ahLst/>
              <a:cxnLst>
                <a:cxn ang="0">
                  <a:pos x="connsiteX0" y="connsiteY0"/>
                </a:cxn>
                <a:cxn ang="0">
                  <a:pos x="connsiteX1" y="connsiteY1"/>
                </a:cxn>
                <a:cxn ang="0">
                  <a:pos x="connsiteX2" y="connsiteY2"/>
                </a:cxn>
                <a:cxn ang="0">
                  <a:pos x="connsiteX3" y="connsiteY3"/>
                </a:cxn>
              </a:cxnLst>
              <a:rect l="l" t="t" r="r" b="b"/>
              <a:pathLst>
                <a:path w="4000" h="477107">
                  <a:moveTo>
                    <a:pt x="0" y="0"/>
                  </a:moveTo>
                  <a:lnTo>
                    <a:pt x="4000" y="0"/>
                  </a:lnTo>
                  <a:lnTo>
                    <a:pt x="4000" y="477107"/>
                  </a:lnTo>
                  <a:lnTo>
                    <a:pt x="0" y="477107"/>
                  </a:lnTo>
                  <a:close/>
                </a:path>
              </a:pathLst>
            </a:custGeom>
            <a:solidFill>
              <a:srgbClr val="143144"/>
            </a:solidFill>
            <a:ln w="9525" cap="flat">
              <a:noFill/>
              <a:prstDash val="solid"/>
              <a:miter/>
            </a:ln>
          </p:spPr>
          <p:txBody>
            <a:bodyPr rtlCol="0" anchor="ctr"/>
            <a:lstStyle/>
            <a:p>
              <a:endParaRPr lang="en-NZ"/>
            </a:p>
          </p:txBody>
        </p:sp>
      </p:grpSp>
    </p:spTree>
    <p:extLst>
      <p:ext uri="{BB962C8B-B14F-4D97-AF65-F5344CB8AC3E}">
        <p14:creationId xmlns:p14="http://schemas.microsoft.com/office/powerpoint/2010/main" val="238410561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3_Title and Content">
    <p:bg>
      <p:bgPr>
        <a:solidFill>
          <a:srgbClr val="A9D8CC"/>
        </a:solidFill>
        <a:effectLst/>
      </p:bgPr>
    </p:bg>
    <p:spTree>
      <p:nvGrpSpPr>
        <p:cNvPr id="1" name=""/>
        <p:cNvGrpSpPr/>
        <p:nvPr/>
      </p:nvGrpSpPr>
      <p:grpSpPr>
        <a:xfrm>
          <a:off x="0" y="0"/>
          <a:ext cx="0" cy="0"/>
          <a:chOff x="0" y="0"/>
          <a:chExt cx="0" cy="0"/>
        </a:xfrm>
      </p:grpSpPr>
      <p:pic>
        <p:nvPicPr>
          <p:cNvPr id="7" name="Graphic 6">
            <a:extLst>
              <a:ext uri="{FF2B5EF4-FFF2-40B4-BE49-F238E27FC236}">
                <a16:creationId xmlns:a16="http://schemas.microsoft.com/office/drawing/2014/main" id="{53E34A91-BF5E-4E6B-AF1F-3339B99754AD}"/>
              </a:ext>
            </a:extLst>
          </p:cNvPr>
          <p:cNvPicPr>
            <a:picLocks noChangeAspect="1"/>
          </p:cNvPicPr>
          <p:nvPr userDrawn="1"/>
        </p:nvPicPr>
        <p:blipFill>
          <a:blip r:embed="rId2">
            <a:extLst>
              <a:ext uri="{96DAC541-7B7A-43D3-8B79-37D633B846F1}">
                <asvg:svgBlip xmlns="" xmlns:asvg="http://schemas.microsoft.com/office/drawing/2016/SVG/main" r:embed="rId3"/>
              </a:ext>
            </a:extLst>
          </a:blip>
          <a:stretch>
            <a:fillRect/>
          </a:stretch>
        </p:blipFill>
        <p:spPr>
          <a:xfrm>
            <a:off x="5760172" y="0"/>
            <a:ext cx="3991841" cy="6094413"/>
          </a:xfrm>
          <a:prstGeom prst="rect">
            <a:avLst/>
          </a:prstGeom>
        </p:spPr>
      </p:pic>
      <p:sp>
        <p:nvSpPr>
          <p:cNvPr id="9" name="Freeform: Shape 8">
            <a:extLst>
              <a:ext uri="{FF2B5EF4-FFF2-40B4-BE49-F238E27FC236}">
                <a16:creationId xmlns:a16="http://schemas.microsoft.com/office/drawing/2014/main" id="{04746226-9312-463B-9716-6B8A2C470AC0}"/>
              </a:ext>
            </a:extLst>
          </p:cNvPr>
          <p:cNvSpPr/>
          <p:nvPr/>
        </p:nvSpPr>
        <p:spPr>
          <a:xfrm>
            <a:off x="4007300" y="5738801"/>
            <a:ext cx="1737412" cy="359421"/>
          </a:xfrm>
          <a:custGeom>
            <a:avLst/>
            <a:gdLst>
              <a:gd name="connsiteX0" fmla="*/ 333375 w 2090356"/>
              <a:gd name="connsiteY0" fmla="*/ 0 h 432435"/>
              <a:gd name="connsiteX1" fmla="*/ 1756982 w 2090356"/>
              <a:gd name="connsiteY1" fmla="*/ 0 h 432435"/>
              <a:gd name="connsiteX2" fmla="*/ 2090357 w 2090356"/>
              <a:gd name="connsiteY2" fmla="*/ 333375 h 432435"/>
              <a:gd name="connsiteX3" fmla="*/ 2090357 w 2090356"/>
              <a:gd name="connsiteY3" fmla="*/ 432435 h 432435"/>
              <a:gd name="connsiteX4" fmla="*/ 0 w 2090356"/>
              <a:gd name="connsiteY4" fmla="*/ 432435 h 432435"/>
              <a:gd name="connsiteX5" fmla="*/ 0 w 2090356"/>
              <a:gd name="connsiteY5" fmla="*/ 333375 h 432435"/>
              <a:gd name="connsiteX6" fmla="*/ 333375 w 2090356"/>
              <a:gd name="connsiteY6" fmla="*/ 0 h 4324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90356" h="432435">
                <a:moveTo>
                  <a:pt x="333375" y="0"/>
                </a:moveTo>
                <a:lnTo>
                  <a:pt x="1756982" y="0"/>
                </a:lnTo>
                <a:cubicBezTo>
                  <a:pt x="1941005" y="0"/>
                  <a:pt x="2090357" y="149352"/>
                  <a:pt x="2090357" y="333375"/>
                </a:cubicBezTo>
                <a:lnTo>
                  <a:pt x="2090357" y="432435"/>
                </a:lnTo>
                <a:lnTo>
                  <a:pt x="0" y="432435"/>
                </a:lnTo>
                <a:lnTo>
                  <a:pt x="0" y="333375"/>
                </a:lnTo>
                <a:cubicBezTo>
                  <a:pt x="0" y="149352"/>
                  <a:pt x="149352" y="0"/>
                  <a:pt x="333375" y="0"/>
                </a:cubicBezTo>
                <a:close/>
              </a:path>
            </a:pathLst>
          </a:custGeom>
          <a:solidFill>
            <a:schemeClr val="bg1"/>
          </a:solidFill>
          <a:ln w="9525" cap="flat">
            <a:noFill/>
            <a:prstDash val="solid"/>
            <a:miter/>
          </a:ln>
        </p:spPr>
        <p:txBody>
          <a:bodyPr rtlCol="0" anchor="ctr"/>
          <a:lstStyle/>
          <a:p>
            <a:endParaRPr lang="en-NZ"/>
          </a:p>
        </p:txBody>
      </p:sp>
      <p:sp>
        <p:nvSpPr>
          <p:cNvPr id="2" name="Title 1">
            <a:extLst>
              <a:ext uri="{FF2B5EF4-FFF2-40B4-BE49-F238E27FC236}">
                <a16:creationId xmlns:a16="http://schemas.microsoft.com/office/drawing/2014/main" id="{9FE0F653-31C0-48FD-8E5C-C7B5FA5FBF8D}"/>
              </a:ext>
            </a:extLst>
          </p:cNvPr>
          <p:cNvSpPr>
            <a:spLocks noGrp="1"/>
          </p:cNvSpPr>
          <p:nvPr>
            <p:ph type="title"/>
          </p:nvPr>
        </p:nvSpPr>
        <p:spPr>
          <a:xfrm>
            <a:off x="670451" y="947613"/>
            <a:ext cx="8411111" cy="1177971"/>
          </a:xfrm>
        </p:spPr>
        <p:txBody>
          <a:bodyPr/>
          <a:lstStyle>
            <a:lvl1pPr>
              <a:defRPr>
                <a:latin typeface="Lato" panose="020F0502020204030203" pitchFamily="34" charset="0"/>
              </a:defRPr>
            </a:lvl1pPr>
          </a:lstStyle>
          <a:p>
            <a:r>
              <a:rPr lang="en-US"/>
              <a:t>Click to edit Master title style</a:t>
            </a:r>
            <a:endParaRPr lang="en-NZ"/>
          </a:p>
        </p:txBody>
      </p:sp>
      <p:sp>
        <p:nvSpPr>
          <p:cNvPr id="3" name="Content Placeholder 2">
            <a:extLst>
              <a:ext uri="{FF2B5EF4-FFF2-40B4-BE49-F238E27FC236}">
                <a16:creationId xmlns:a16="http://schemas.microsoft.com/office/drawing/2014/main" id="{8BDB80ED-0C85-4EDB-8786-49658C787083}"/>
              </a:ext>
            </a:extLst>
          </p:cNvPr>
          <p:cNvSpPr>
            <a:spLocks noGrp="1"/>
          </p:cNvSpPr>
          <p:nvPr>
            <p:ph idx="1"/>
          </p:nvPr>
        </p:nvSpPr>
        <p:spPr>
          <a:xfrm>
            <a:off x="670451" y="2245496"/>
            <a:ext cx="8411111" cy="2755737"/>
          </a:xfrm>
        </p:spPr>
        <p:txBody>
          <a:bodyPr>
            <a:normAutofit/>
          </a:bodyPr>
          <a:lstStyle>
            <a:lvl1pPr>
              <a:defRPr sz="1600">
                <a:latin typeface="Lato" panose="020F0502020204030203" pitchFamily="34" charset="0"/>
              </a:defRPr>
            </a:lvl1pPr>
            <a:lvl2pPr>
              <a:defRPr sz="1600">
                <a:latin typeface="Lato" panose="020F0502020204030203" pitchFamily="34" charset="0"/>
              </a:defRPr>
            </a:lvl2pPr>
            <a:lvl3pPr>
              <a:defRPr sz="1600">
                <a:latin typeface="Lato" panose="020F0502020204030203" pitchFamily="34" charset="0"/>
              </a:defRPr>
            </a:lvl3pPr>
            <a:lvl4pPr>
              <a:defRPr sz="1600">
                <a:latin typeface="Lato" panose="020F0502020204030203" pitchFamily="34" charset="0"/>
              </a:defRPr>
            </a:lvl4pPr>
            <a:lvl5pPr>
              <a:defRPr sz="1600">
                <a:latin typeface="Lato" panose="020F0502020204030203"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NZ" dirty="0"/>
          </a:p>
        </p:txBody>
      </p:sp>
      <p:sp>
        <p:nvSpPr>
          <p:cNvPr id="6" name="Slide Number Placeholder 5">
            <a:extLst>
              <a:ext uri="{FF2B5EF4-FFF2-40B4-BE49-F238E27FC236}">
                <a16:creationId xmlns:a16="http://schemas.microsoft.com/office/drawing/2014/main" id="{7C2D3ED0-D9E3-49F0-9656-C7B817E749A0}"/>
              </a:ext>
            </a:extLst>
          </p:cNvPr>
          <p:cNvSpPr>
            <a:spLocks noGrp="1"/>
          </p:cNvSpPr>
          <p:nvPr>
            <p:ph type="sldNum" sz="quarter" idx="12"/>
          </p:nvPr>
        </p:nvSpPr>
        <p:spPr/>
        <p:txBody>
          <a:bodyPr/>
          <a:lstStyle/>
          <a:p>
            <a:fld id="{FC6562C2-0670-4335-9164-328E76B14F76}" type="slidenum">
              <a:rPr lang="en-NZ" smtClean="0"/>
              <a:t>‹#›</a:t>
            </a:fld>
            <a:endParaRPr lang="en-NZ"/>
          </a:p>
        </p:txBody>
      </p:sp>
      <p:grpSp>
        <p:nvGrpSpPr>
          <p:cNvPr id="11" name="Group 10">
            <a:extLst>
              <a:ext uri="{FF2B5EF4-FFF2-40B4-BE49-F238E27FC236}">
                <a16:creationId xmlns:a16="http://schemas.microsoft.com/office/drawing/2014/main" id="{56B3AFB9-5FA9-48B3-A883-3BA95FAF2B28}"/>
              </a:ext>
            </a:extLst>
          </p:cNvPr>
          <p:cNvGrpSpPr/>
          <p:nvPr userDrawn="1"/>
        </p:nvGrpSpPr>
        <p:grpSpPr>
          <a:xfrm>
            <a:off x="5760172" y="0"/>
            <a:ext cx="3994050" cy="6094412"/>
            <a:chOff x="5760172" y="0"/>
            <a:chExt cx="3994050" cy="6094412"/>
          </a:xfrm>
        </p:grpSpPr>
        <p:sp>
          <p:nvSpPr>
            <p:cNvPr id="12" name="Freeform: Shape 11">
              <a:extLst>
                <a:ext uri="{FF2B5EF4-FFF2-40B4-BE49-F238E27FC236}">
                  <a16:creationId xmlns:a16="http://schemas.microsoft.com/office/drawing/2014/main" id="{12D194B9-13EE-4C22-8272-2DE931129386}"/>
                </a:ext>
              </a:extLst>
            </p:cNvPr>
            <p:cNvSpPr/>
            <p:nvPr/>
          </p:nvSpPr>
          <p:spPr>
            <a:xfrm>
              <a:off x="5760172" y="0"/>
              <a:ext cx="3994050" cy="3994049"/>
            </a:xfrm>
            <a:custGeom>
              <a:avLst/>
              <a:gdLst>
                <a:gd name="connsiteX0" fmla="*/ 3994050 w 3994050"/>
                <a:gd name="connsiteY0" fmla="*/ 0 h 3994049"/>
                <a:gd name="connsiteX1" fmla="*/ 3994050 w 3994050"/>
                <a:gd name="connsiteY1" fmla="*/ 3994050 h 3994049"/>
                <a:gd name="connsiteX2" fmla="*/ 0 w 3994050"/>
                <a:gd name="connsiteY2" fmla="*/ 0 h 3994049"/>
                <a:gd name="connsiteX3" fmla="*/ 3994050 w 3994050"/>
                <a:gd name="connsiteY3" fmla="*/ 0 h 3994049"/>
              </a:gdLst>
              <a:ahLst/>
              <a:cxnLst>
                <a:cxn ang="0">
                  <a:pos x="connsiteX0" y="connsiteY0"/>
                </a:cxn>
                <a:cxn ang="0">
                  <a:pos x="connsiteX1" y="connsiteY1"/>
                </a:cxn>
                <a:cxn ang="0">
                  <a:pos x="connsiteX2" y="connsiteY2"/>
                </a:cxn>
                <a:cxn ang="0">
                  <a:pos x="connsiteX3" y="connsiteY3"/>
                </a:cxn>
              </a:cxnLst>
              <a:rect l="l" t="t" r="r" b="b"/>
              <a:pathLst>
                <a:path w="3994050" h="3994049">
                  <a:moveTo>
                    <a:pt x="3994050" y="0"/>
                  </a:moveTo>
                  <a:lnTo>
                    <a:pt x="3994050" y="3994050"/>
                  </a:lnTo>
                  <a:lnTo>
                    <a:pt x="0" y="0"/>
                  </a:lnTo>
                  <a:lnTo>
                    <a:pt x="3994050" y="0"/>
                  </a:lnTo>
                  <a:close/>
                </a:path>
              </a:pathLst>
            </a:custGeom>
            <a:solidFill>
              <a:srgbClr val="88CEC2"/>
            </a:solidFill>
            <a:ln w="7616" cap="flat">
              <a:noFill/>
              <a:prstDash val="solid"/>
              <a:miter/>
            </a:ln>
          </p:spPr>
          <p:txBody>
            <a:bodyPr rtlCol="0" anchor="ctr"/>
            <a:lstStyle/>
            <a:p>
              <a:endParaRPr lang="en-NZ"/>
            </a:p>
          </p:txBody>
        </p:sp>
        <p:sp>
          <p:nvSpPr>
            <p:cNvPr id="13" name="Freeform: Shape 12">
              <a:extLst>
                <a:ext uri="{FF2B5EF4-FFF2-40B4-BE49-F238E27FC236}">
                  <a16:creationId xmlns:a16="http://schemas.microsoft.com/office/drawing/2014/main" id="{24EF8F28-2685-461F-9312-1737C1F2569A}"/>
                </a:ext>
              </a:extLst>
            </p:cNvPr>
            <p:cNvSpPr/>
            <p:nvPr/>
          </p:nvSpPr>
          <p:spPr>
            <a:xfrm>
              <a:off x="7641136" y="0"/>
              <a:ext cx="2113085" cy="2113085"/>
            </a:xfrm>
            <a:custGeom>
              <a:avLst/>
              <a:gdLst>
                <a:gd name="connsiteX0" fmla="*/ 2113086 w 2113085"/>
                <a:gd name="connsiteY0" fmla="*/ 0 h 2113085"/>
                <a:gd name="connsiteX1" fmla="*/ 2113086 w 2113085"/>
                <a:gd name="connsiteY1" fmla="*/ 2113086 h 2113085"/>
                <a:gd name="connsiteX2" fmla="*/ 0 w 2113085"/>
                <a:gd name="connsiteY2" fmla="*/ 0 h 2113085"/>
                <a:gd name="connsiteX3" fmla="*/ 2113086 w 2113085"/>
                <a:gd name="connsiteY3" fmla="*/ 0 h 2113085"/>
              </a:gdLst>
              <a:ahLst/>
              <a:cxnLst>
                <a:cxn ang="0">
                  <a:pos x="connsiteX0" y="connsiteY0"/>
                </a:cxn>
                <a:cxn ang="0">
                  <a:pos x="connsiteX1" y="connsiteY1"/>
                </a:cxn>
                <a:cxn ang="0">
                  <a:pos x="connsiteX2" y="connsiteY2"/>
                </a:cxn>
                <a:cxn ang="0">
                  <a:pos x="connsiteX3" y="connsiteY3"/>
                </a:cxn>
              </a:cxnLst>
              <a:rect l="l" t="t" r="r" b="b"/>
              <a:pathLst>
                <a:path w="2113085" h="2113085">
                  <a:moveTo>
                    <a:pt x="2113086" y="0"/>
                  </a:moveTo>
                  <a:lnTo>
                    <a:pt x="2113086" y="2113086"/>
                  </a:lnTo>
                  <a:lnTo>
                    <a:pt x="0" y="0"/>
                  </a:lnTo>
                  <a:lnTo>
                    <a:pt x="2113086" y="0"/>
                  </a:lnTo>
                  <a:close/>
                </a:path>
              </a:pathLst>
            </a:custGeom>
            <a:solidFill>
              <a:srgbClr val="5AC1B5"/>
            </a:solidFill>
            <a:ln w="7616" cap="flat">
              <a:noFill/>
              <a:prstDash val="solid"/>
              <a:miter/>
            </a:ln>
          </p:spPr>
          <p:txBody>
            <a:bodyPr rtlCol="0" anchor="ctr"/>
            <a:lstStyle/>
            <a:p>
              <a:endParaRPr lang="en-NZ"/>
            </a:p>
          </p:txBody>
        </p:sp>
        <p:sp>
          <p:nvSpPr>
            <p:cNvPr id="14" name="Freeform: Shape 13">
              <a:extLst>
                <a:ext uri="{FF2B5EF4-FFF2-40B4-BE49-F238E27FC236}">
                  <a16:creationId xmlns:a16="http://schemas.microsoft.com/office/drawing/2014/main" id="{4C1DD71E-5386-4361-840A-087094253441}"/>
                </a:ext>
              </a:extLst>
            </p:cNvPr>
            <p:cNvSpPr/>
            <p:nvPr/>
          </p:nvSpPr>
          <p:spPr>
            <a:xfrm>
              <a:off x="5760172" y="2100363"/>
              <a:ext cx="3994050" cy="3994049"/>
            </a:xfrm>
            <a:custGeom>
              <a:avLst/>
              <a:gdLst>
                <a:gd name="connsiteX0" fmla="*/ 3994050 w 3994050"/>
                <a:gd name="connsiteY0" fmla="*/ 0 h 3994049"/>
                <a:gd name="connsiteX1" fmla="*/ 3994050 w 3994050"/>
                <a:gd name="connsiteY1" fmla="*/ 3994050 h 3994049"/>
                <a:gd name="connsiteX2" fmla="*/ 0 w 3994050"/>
                <a:gd name="connsiteY2" fmla="*/ 3994050 h 3994049"/>
                <a:gd name="connsiteX3" fmla="*/ 3047207 w 3994050"/>
                <a:gd name="connsiteY3" fmla="*/ 946843 h 3994049"/>
                <a:gd name="connsiteX4" fmla="*/ 3460789 w 3994050"/>
                <a:gd name="connsiteY4" fmla="*/ 533261 h 3994049"/>
                <a:gd name="connsiteX5" fmla="*/ 3987728 w 3994050"/>
                <a:gd name="connsiteY5" fmla="*/ 6399 h 3994049"/>
                <a:gd name="connsiteX6" fmla="*/ 3994050 w 3994050"/>
                <a:gd name="connsiteY6" fmla="*/ 0 h 39940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994050" h="3994049">
                  <a:moveTo>
                    <a:pt x="3994050" y="0"/>
                  </a:moveTo>
                  <a:lnTo>
                    <a:pt x="3994050" y="3994050"/>
                  </a:lnTo>
                  <a:lnTo>
                    <a:pt x="0" y="3994050"/>
                  </a:lnTo>
                  <a:lnTo>
                    <a:pt x="3047207" y="946843"/>
                  </a:lnTo>
                  <a:lnTo>
                    <a:pt x="3460789" y="533261"/>
                  </a:lnTo>
                  <a:lnTo>
                    <a:pt x="3987728" y="6399"/>
                  </a:lnTo>
                  <a:lnTo>
                    <a:pt x="3994050" y="0"/>
                  </a:lnTo>
                  <a:close/>
                </a:path>
              </a:pathLst>
            </a:custGeom>
            <a:solidFill>
              <a:srgbClr val="88CEC2"/>
            </a:solidFill>
            <a:ln w="7616" cap="flat">
              <a:noFill/>
              <a:prstDash val="solid"/>
              <a:miter/>
            </a:ln>
          </p:spPr>
          <p:txBody>
            <a:bodyPr rtlCol="0" anchor="ctr"/>
            <a:lstStyle/>
            <a:p>
              <a:endParaRPr lang="en-NZ"/>
            </a:p>
          </p:txBody>
        </p:sp>
        <p:sp>
          <p:nvSpPr>
            <p:cNvPr id="15" name="Freeform: Shape 14">
              <a:extLst>
                <a:ext uri="{FF2B5EF4-FFF2-40B4-BE49-F238E27FC236}">
                  <a16:creationId xmlns:a16="http://schemas.microsoft.com/office/drawing/2014/main" id="{BDDA21F0-D615-42F0-AE9E-17E4A08C187F}"/>
                </a:ext>
              </a:extLst>
            </p:cNvPr>
            <p:cNvSpPr/>
            <p:nvPr/>
          </p:nvSpPr>
          <p:spPr>
            <a:xfrm>
              <a:off x="8805170" y="2100362"/>
              <a:ext cx="946843" cy="1893687"/>
            </a:xfrm>
            <a:custGeom>
              <a:avLst/>
              <a:gdLst>
                <a:gd name="connsiteX0" fmla="*/ 946843 w 946843"/>
                <a:gd name="connsiteY0" fmla="*/ 0 h 1893687"/>
                <a:gd name="connsiteX1" fmla="*/ 946843 w 946843"/>
                <a:gd name="connsiteY1" fmla="*/ 1893687 h 1893687"/>
                <a:gd name="connsiteX2" fmla="*/ 0 w 946843"/>
                <a:gd name="connsiteY2" fmla="*/ 946844 h 1893687"/>
                <a:gd name="connsiteX3" fmla="*/ 0 w 946843"/>
                <a:gd name="connsiteY3" fmla="*/ 946843 h 1893687"/>
                <a:gd name="connsiteX4" fmla="*/ 413582 w 946843"/>
                <a:gd name="connsiteY4" fmla="*/ 533261 h 1893687"/>
                <a:gd name="connsiteX5" fmla="*/ 940521 w 946843"/>
                <a:gd name="connsiteY5" fmla="*/ 6399 h 18936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46843" h="1893687">
                  <a:moveTo>
                    <a:pt x="946843" y="0"/>
                  </a:moveTo>
                  <a:lnTo>
                    <a:pt x="946843" y="1893687"/>
                  </a:lnTo>
                  <a:lnTo>
                    <a:pt x="0" y="946844"/>
                  </a:lnTo>
                  <a:lnTo>
                    <a:pt x="0" y="946843"/>
                  </a:lnTo>
                  <a:lnTo>
                    <a:pt x="413582" y="533261"/>
                  </a:lnTo>
                  <a:lnTo>
                    <a:pt x="940521" y="6399"/>
                  </a:lnTo>
                  <a:close/>
                </a:path>
              </a:pathLst>
            </a:custGeom>
            <a:solidFill>
              <a:srgbClr val="5AC1B5"/>
            </a:solidFill>
            <a:ln w="7616" cap="flat">
              <a:noFill/>
              <a:prstDash val="solid"/>
              <a:miter/>
            </a:ln>
          </p:spPr>
          <p:txBody>
            <a:bodyPr rtlCol="0" anchor="ctr"/>
            <a:lstStyle/>
            <a:p>
              <a:endParaRPr lang="en-NZ"/>
            </a:p>
          </p:txBody>
        </p:sp>
      </p:grpSp>
      <p:grpSp>
        <p:nvGrpSpPr>
          <p:cNvPr id="16" name="Group 15">
            <a:extLst>
              <a:ext uri="{FF2B5EF4-FFF2-40B4-BE49-F238E27FC236}">
                <a16:creationId xmlns:a16="http://schemas.microsoft.com/office/drawing/2014/main" id="{B55BEF6C-5FCF-4608-A077-AC20F8BBF0ED}"/>
              </a:ext>
            </a:extLst>
          </p:cNvPr>
          <p:cNvGrpSpPr/>
          <p:nvPr userDrawn="1"/>
        </p:nvGrpSpPr>
        <p:grpSpPr>
          <a:xfrm>
            <a:off x="0" y="0"/>
            <a:ext cx="1571625" cy="1571625"/>
            <a:chOff x="4097" y="0"/>
            <a:chExt cx="1571625" cy="1571625"/>
          </a:xfrm>
        </p:grpSpPr>
        <p:pic>
          <p:nvPicPr>
            <p:cNvPr id="17" name="Graphic 16">
              <a:extLst>
                <a:ext uri="{FF2B5EF4-FFF2-40B4-BE49-F238E27FC236}">
                  <a16:creationId xmlns:a16="http://schemas.microsoft.com/office/drawing/2014/main" id="{F24A1099-A95C-4D83-88B3-4A1271F0E1EB}"/>
                </a:ext>
              </a:extLst>
            </p:cNvPr>
            <p:cNvPicPr>
              <a:picLocks noChangeAspect="1"/>
            </p:cNvPicPr>
            <p:nvPr/>
          </p:nvPicPr>
          <p:blipFill>
            <a:blip r:embed="rId4">
              <a:extLst>
                <a:ext uri="{96DAC541-7B7A-43D3-8B79-37D633B846F1}">
                  <asvg:svgBlip xmlns="" xmlns:asvg="http://schemas.microsoft.com/office/drawing/2016/SVG/main" r:embed="rId5"/>
                </a:ext>
              </a:extLst>
            </a:blip>
            <a:stretch>
              <a:fillRect/>
            </a:stretch>
          </p:blipFill>
          <p:spPr>
            <a:xfrm>
              <a:off x="4097" y="0"/>
              <a:ext cx="1571625" cy="1571625"/>
            </a:xfrm>
            <a:prstGeom prst="rect">
              <a:avLst/>
            </a:prstGeom>
          </p:spPr>
        </p:pic>
        <p:pic>
          <p:nvPicPr>
            <p:cNvPr id="18" name="Graphic 17">
              <a:extLst>
                <a:ext uri="{FF2B5EF4-FFF2-40B4-BE49-F238E27FC236}">
                  <a16:creationId xmlns:a16="http://schemas.microsoft.com/office/drawing/2014/main" id="{F929EE68-83D5-4090-8F86-164E9C3E0B1D}"/>
                </a:ext>
              </a:extLst>
            </p:cNvPr>
            <p:cNvPicPr>
              <a:picLocks noChangeAspect="1"/>
            </p:cNvPicPr>
            <p:nvPr/>
          </p:nvPicPr>
          <p:blipFill>
            <a:blip r:embed="rId6">
              <a:extLst>
                <a:ext uri="{96DAC541-7B7A-43D3-8B79-37D633B846F1}">
                  <asvg:svgBlip xmlns="" xmlns:asvg="http://schemas.microsoft.com/office/drawing/2016/SVG/main" r:embed="rId7"/>
                </a:ext>
              </a:extLst>
            </a:blip>
            <a:stretch>
              <a:fillRect/>
            </a:stretch>
          </p:blipFill>
          <p:spPr>
            <a:xfrm>
              <a:off x="117794" y="135669"/>
              <a:ext cx="647700" cy="676275"/>
            </a:xfrm>
            <a:prstGeom prst="rect">
              <a:avLst/>
            </a:prstGeom>
          </p:spPr>
        </p:pic>
      </p:grpSp>
      <p:grpSp>
        <p:nvGrpSpPr>
          <p:cNvPr id="19" name="Graphic 5">
            <a:extLst>
              <a:ext uri="{FF2B5EF4-FFF2-40B4-BE49-F238E27FC236}">
                <a16:creationId xmlns:a16="http://schemas.microsoft.com/office/drawing/2014/main" id="{8DC2B0BE-4BE3-4566-9E48-AF7DA57817A5}"/>
              </a:ext>
            </a:extLst>
          </p:cNvPr>
          <p:cNvGrpSpPr/>
          <p:nvPr userDrawn="1"/>
        </p:nvGrpSpPr>
        <p:grpSpPr>
          <a:xfrm>
            <a:off x="765494" y="5565161"/>
            <a:ext cx="1760220" cy="311564"/>
            <a:chOff x="543700" y="673967"/>
            <a:chExt cx="2695479" cy="477107"/>
          </a:xfrm>
        </p:grpSpPr>
        <p:sp>
          <p:nvSpPr>
            <p:cNvPr id="20" name="Freeform: Shape 19">
              <a:extLst>
                <a:ext uri="{FF2B5EF4-FFF2-40B4-BE49-F238E27FC236}">
                  <a16:creationId xmlns:a16="http://schemas.microsoft.com/office/drawing/2014/main" id="{F3CE7EDD-9507-4D7B-9D12-E7EEDD72AE4D}"/>
                </a:ext>
              </a:extLst>
            </p:cNvPr>
            <p:cNvSpPr/>
            <p:nvPr/>
          </p:nvSpPr>
          <p:spPr>
            <a:xfrm>
              <a:off x="543700" y="748834"/>
              <a:ext cx="302037" cy="322135"/>
            </a:xfrm>
            <a:custGeom>
              <a:avLst/>
              <a:gdLst>
                <a:gd name="connsiteX0" fmla="*/ 186404 w 302037"/>
                <a:gd name="connsiteY0" fmla="*/ 57912 h 322135"/>
                <a:gd name="connsiteX1" fmla="*/ 186404 w 302037"/>
                <a:gd name="connsiteY1" fmla="*/ 57912 h 322135"/>
                <a:gd name="connsiteX2" fmla="*/ 232886 w 302037"/>
                <a:gd name="connsiteY2" fmla="*/ 105061 h 322135"/>
                <a:gd name="connsiteX3" fmla="*/ 165640 w 302037"/>
                <a:gd name="connsiteY3" fmla="*/ 175165 h 322135"/>
                <a:gd name="connsiteX4" fmla="*/ 91630 w 302037"/>
                <a:gd name="connsiteY4" fmla="*/ 175165 h 322135"/>
                <a:gd name="connsiteX5" fmla="*/ 112490 w 302037"/>
                <a:gd name="connsiteY5" fmla="*/ 57912 h 322135"/>
                <a:gd name="connsiteX6" fmla="*/ 186499 w 302037"/>
                <a:gd name="connsiteY6" fmla="*/ 57912 h 322135"/>
                <a:gd name="connsiteX7" fmla="*/ 0 w 302037"/>
                <a:gd name="connsiteY7" fmla="*/ 322136 h 322135"/>
                <a:gd name="connsiteX8" fmla="*/ 65913 w 302037"/>
                <a:gd name="connsiteY8" fmla="*/ 322136 h 322135"/>
                <a:gd name="connsiteX9" fmla="*/ 82010 w 302037"/>
                <a:gd name="connsiteY9" fmla="*/ 233172 h 322135"/>
                <a:gd name="connsiteX10" fmla="*/ 166783 w 302037"/>
                <a:gd name="connsiteY10" fmla="*/ 233172 h 322135"/>
                <a:gd name="connsiteX11" fmla="*/ 302038 w 302037"/>
                <a:gd name="connsiteY11" fmla="*/ 97726 h 322135"/>
                <a:gd name="connsiteX12" fmla="*/ 204502 w 302037"/>
                <a:gd name="connsiteY12" fmla="*/ 0 h 322135"/>
                <a:gd name="connsiteX13" fmla="*/ 56483 w 302037"/>
                <a:gd name="connsiteY13" fmla="*/ 0 h 322135"/>
                <a:gd name="connsiteX14" fmla="*/ 0 w 302037"/>
                <a:gd name="connsiteY14" fmla="*/ 322136 h 3221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02037" h="322135">
                  <a:moveTo>
                    <a:pt x="186404" y="57912"/>
                  </a:moveTo>
                  <a:lnTo>
                    <a:pt x="186404" y="57912"/>
                  </a:lnTo>
                  <a:cubicBezTo>
                    <a:pt x="213360" y="57912"/>
                    <a:pt x="232886" y="75438"/>
                    <a:pt x="232886" y="105061"/>
                  </a:cubicBezTo>
                  <a:cubicBezTo>
                    <a:pt x="232886" y="148876"/>
                    <a:pt x="200596" y="175165"/>
                    <a:pt x="165640" y="175165"/>
                  </a:cubicBezTo>
                  <a:lnTo>
                    <a:pt x="91630" y="175165"/>
                  </a:lnTo>
                  <a:lnTo>
                    <a:pt x="112490" y="57912"/>
                  </a:lnTo>
                  <a:lnTo>
                    <a:pt x="186499" y="57912"/>
                  </a:lnTo>
                  <a:close/>
                  <a:moveTo>
                    <a:pt x="0" y="322136"/>
                  </a:moveTo>
                  <a:lnTo>
                    <a:pt x="65913" y="322136"/>
                  </a:lnTo>
                  <a:lnTo>
                    <a:pt x="82010" y="233172"/>
                  </a:lnTo>
                  <a:lnTo>
                    <a:pt x="166783" y="233172"/>
                  </a:lnTo>
                  <a:cubicBezTo>
                    <a:pt x="235458" y="233172"/>
                    <a:pt x="302038" y="186023"/>
                    <a:pt x="302038" y="97726"/>
                  </a:cubicBezTo>
                  <a:cubicBezTo>
                    <a:pt x="302038" y="34385"/>
                    <a:pt x="258985" y="0"/>
                    <a:pt x="204502" y="0"/>
                  </a:cubicBezTo>
                  <a:lnTo>
                    <a:pt x="56483" y="0"/>
                  </a:lnTo>
                  <a:lnTo>
                    <a:pt x="0" y="322136"/>
                  </a:lnTo>
                  <a:close/>
                </a:path>
              </a:pathLst>
            </a:custGeom>
            <a:solidFill>
              <a:srgbClr val="143144"/>
            </a:solidFill>
            <a:ln w="9525" cap="flat">
              <a:noFill/>
              <a:prstDash val="solid"/>
              <a:miter/>
            </a:ln>
          </p:spPr>
          <p:txBody>
            <a:bodyPr rtlCol="0" anchor="ctr"/>
            <a:lstStyle/>
            <a:p>
              <a:endParaRPr lang="en-NZ"/>
            </a:p>
          </p:txBody>
        </p:sp>
        <p:sp>
          <p:nvSpPr>
            <p:cNvPr id="21" name="Freeform: Shape 20">
              <a:extLst>
                <a:ext uri="{FF2B5EF4-FFF2-40B4-BE49-F238E27FC236}">
                  <a16:creationId xmlns:a16="http://schemas.microsoft.com/office/drawing/2014/main" id="{64ACCF4E-6A72-4897-9AA7-6E5D4632D660}"/>
                </a:ext>
              </a:extLst>
            </p:cNvPr>
            <p:cNvSpPr/>
            <p:nvPr/>
          </p:nvSpPr>
          <p:spPr>
            <a:xfrm>
              <a:off x="845928" y="744643"/>
              <a:ext cx="274510" cy="330993"/>
            </a:xfrm>
            <a:custGeom>
              <a:avLst/>
              <a:gdLst>
                <a:gd name="connsiteX0" fmla="*/ 140589 w 274510"/>
                <a:gd name="connsiteY0" fmla="*/ 199644 h 330993"/>
                <a:gd name="connsiteX1" fmla="*/ 140589 w 274510"/>
                <a:gd name="connsiteY1" fmla="*/ 199644 h 330993"/>
                <a:gd name="connsiteX2" fmla="*/ 178308 w 274510"/>
                <a:gd name="connsiteY2" fmla="*/ 230600 h 330993"/>
                <a:gd name="connsiteX3" fmla="*/ 115062 w 274510"/>
                <a:gd name="connsiteY3" fmla="*/ 270320 h 330993"/>
                <a:gd name="connsiteX4" fmla="*/ 23527 w 274510"/>
                <a:gd name="connsiteY4" fmla="*/ 240030 h 330993"/>
                <a:gd name="connsiteX5" fmla="*/ 0 w 274510"/>
                <a:gd name="connsiteY5" fmla="*/ 303371 h 330993"/>
                <a:gd name="connsiteX6" fmla="*/ 105632 w 274510"/>
                <a:gd name="connsiteY6" fmla="*/ 330994 h 330993"/>
                <a:gd name="connsiteX7" fmla="*/ 249650 w 274510"/>
                <a:gd name="connsiteY7" fmla="*/ 219075 h 330993"/>
                <a:gd name="connsiteX8" fmla="*/ 179642 w 274510"/>
                <a:gd name="connsiteY8" fmla="*/ 141542 h 330993"/>
                <a:gd name="connsiteX9" fmla="*/ 125158 w 274510"/>
                <a:gd name="connsiteY9" fmla="*/ 124682 h 330993"/>
                <a:gd name="connsiteX10" fmla="*/ 97536 w 274510"/>
                <a:gd name="connsiteY10" fmla="*/ 97060 h 330993"/>
                <a:gd name="connsiteX11" fmla="*/ 157448 w 274510"/>
                <a:gd name="connsiteY11" fmla="*/ 60674 h 330993"/>
                <a:gd name="connsiteX12" fmla="*/ 248317 w 274510"/>
                <a:gd name="connsiteY12" fmla="*/ 86297 h 330993"/>
                <a:gd name="connsiteX13" fmla="*/ 274511 w 274510"/>
                <a:gd name="connsiteY13" fmla="*/ 25622 h 330993"/>
                <a:gd name="connsiteX14" fmla="*/ 167545 w 274510"/>
                <a:gd name="connsiteY14" fmla="*/ 0 h 330993"/>
                <a:gd name="connsiteX15" fmla="*/ 26289 w 274510"/>
                <a:gd name="connsiteY15" fmla="*/ 107156 h 330993"/>
                <a:gd name="connsiteX16" fmla="*/ 84868 w 274510"/>
                <a:gd name="connsiteY16" fmla="*/ 181928 h 330993"/>
                <a:gd name="connsiteX17" fmla="*/ 140684 w 274510"/>
                <a:gd name="connsiteY17" fmla="*/ 199454 h 3309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74510" h="330993">
                  <a:moveTo>
                    <a:pt x="140589" y="199644"/>
                  </a:moveTo>
                  <a:lnTo>
                    <a:pt x="140589" y="199644"/>
                  </a:lnTo>
                  <a:cubicBezTo>
                    <a:pt x="164116" y="206407"/>
                    <a:pt x="178308" y="215837"/>
                    <a:pt x="178308" y="230600"/>
                  </a:cubicBezTo>
                  <a:cubicBezTo>
                    <a:pt x="178308" y="254222"/>
                    <a:pt x="154781" y="270320"/>
                    <a:pt x="115062" y="270320"/>
                  </a:cubicBezTo>
                  <a:cubicBezTo>
                    <a:pt x="75343" y="270320"/>
                    <a:pt x="43720" y="255461"/>
                    <a:pt x="23527" y="240030"/>
                  </a:cubicBezTo>
                  <a:lnTo>
                    <a:pt x="0" y="303371"/>
                  </a:lnTo>
                  <a:cubicBezTo>
                    <a:pt x="18193" y="314801"/>
                    <a:pt x="60579" y="330994"/>
                    <a:pt x="105632" y="330994"/>
                  </a:cubicBezTo>
                  <a:cubicBezTo>
                    <a:pt x="189071" y="330994"/>
                    <a:pt x="249650" y="285845"/>
                    <a:pt x="249650" y="219075"/>
                  </a:cubicBezTo>
                  <a:cubicBezTo>
                    <a:pt x="249650" y="180689"/>
                    <a:pt x="226124" y="156401"/>
                    <a:pt x="179642" y="141542"/>
                  </a:cubicBezTo>
                  <a:lnTo>
                    <a:pt x="125158" y="124682"/>
                  </a:lnTo>
                  <a:cubicBezTo>
                    <a:pt x="106966" y="118586"/>
                    <a:pt x="97536" y="110490"/>
                    <a:pt x="97536" y="97060"/>
                  </a:cubicBezTo>
                  <a:cubicBezTo>
                    <a:pt x="97536" y="75533"/>
                    <a:pt x="115062" y="60674"/>
                    <a:pt x="157448" y="60674"/>
                  </a:cubicBezTo>
                  <a:cubicBezTo>
                    <a:pt x="191072" y="60674"/>
                    <a:pt x="222695" y="72104"/>
                    <a:pt x="248317" y="86297"/>
                  </a:cubicBezTo>
                  <a:lnTo>
                    <a:pt x="274511" y="25622"/>
                  </a:lnTo>
                  <a:cubicBezTo>
                    <a:pt x="246983" y="8763"/>
                    <a:pt x="207931" y="0"/>
                    <a:pt x="167545" y="0"/>
                  </a:cubicBezTo>
                  <a:cubicBezTo>
                    <a:pt x="70009" y="0"/>
                    <a:pt x="26289" y="49911"/>
                    <a:pt x="26289" y="107156"/>
                  </a:cubicBezTo>
                  <a:cubicBezTo>
                    <a:pt x="26289" y="144209"/>
                    <a:pt x="46482" y="170498"/>
                    <a:pt x="84868" y="181928"/>
                  </a:cubicBezTo>
                  <a:lnTo>
                    <a:pt x="140684" y="199454"/>
                  </a:lnTo>
                  <a:close/>
                </a:path>
              </a:pathLst>
            </a:custGeom>
            <a:solidFill>
              <a:srgbClr val="143144"/>
            </a:solidFill>
            <a:ln w="9525" cap="flat">
              <a:noFill/>
              <a:prstDash val="solid"/>
              <a:miter/>
            </a:ln>
          </p:spPr>
          <p:txBody>
            <a:bodyPr rtlCol="0" anchor="ctr"/>
            <a:lstStyle/>
            <a:p>
              <a:endParaRPr lang="en-NZ"/>
            </a:p>
          </p:txBody>
        </p:sp>
        <p:sp>
          <p:nvSpPr>
            <p:cNvPr id="22" name="Freeform: Shape 21">
              <a:extLst>
                <a:ext uri="{FF2B5EF4-FFF2-40B4-BE49-F238E27FC236}">
                  <a16:creationId xmlns:a16="http://schemas.microsoft.com/office/drawing/2014/main" id="{C6A2A50D-FF71-4D5B-8A28-84A4F71789BA}"/>
                </a:ext>
              </a:extLst>
            </p:cNvPr>
            <p:cNvSpPr/>
            <p:nvPr/>
          </p:nvSpPr>
          <p:spPr>
            <a:xfrm>
              <a:off x="1122439" y="748929"/>
              <a:ext cx="311562" cy="326802"/>
            </a:xfrm>
            <a:custGeom>
              <a:avLst/>
              <a:gdLst>
                <a:gd name="connsiteX0" fmla="*/ 191071 w 311562"/>
                <a:gd name="connsiteY0" fmla="*/ 57817 h 326802"/>
                <a:gd name="connsiteX1" fmla="*/ 191071 w 311562"/>
                <a:gd name="connsiteY1" fmla="*/ 57817 h 326802"/>
                <a:gd name="connsiteX2" fmla="*/ 232791 w 311562"/>
                <a:gd name="connsiteY2" fmla="*/ 96203 h 326802"/>
                <a:gd name="connsiteX3" fmla="*/ 174212 w 311562"/>
                <a:gd name="connsiteY3" fmla="*/ 154115 h 326802"/>
                <a:gd name="connsiteX4" fmla="*/ 95536 w 311562"/>
                <a:gd name="connsiteY4" fmla="*/ 154115 h 326802"/>
                <a:gd name="connsiteX5" fmla="*/ 112300 w 311562"/>
                <a:gd name="connsiteY5" fmla="*/ 57722 h 326802"/>
                <a:gd name="connsiteX6" fmla="*/ 191071 w 311562"/>
                <a:gd name="connsiteY6" fmla="*/ 57722 h 326802"/>
                <a:gd name="connsiteX7" fmla="*/ 0 w 311562"/>
                <a:gd name="connsiteY7" fmla="*/ 322040 h 326802"/>
                <a:gd name="connsiteX8" fmla="*/ 66580 w 311562"/>
                <a:gd name="connsiteY8" fmla="*/ 322040 h 326802"/>
                <a:gd name="connsiteX9" fmla="*/ 86773 w 311562"/>
                <a:gd name="connsiteY9" fmla="*/ 206121 h 326802"/>
                <a:gd name="connsiteX10" fmla="*/ 117062 w 311562"/>
                <a:gd name="connsiteY10" fmla="*/ 206121 h 326802"/>
                <a:gd name="connsiteX11" fmla="*/ 256413 w 311562"/>
                <a:gd name="connsiteY11" fmla="*/ 326803 h 326802"/>
                <a:gd name="connsiteX12" fmla="*/ 308896 w 311562"/>
                <a:gd name="connsiteY12" fmla="*/ 316040 h 326802"/>
                <a:gd name="connsiteX13" fmla="*/ 311563 w 311562"/>
                <a:gd name="connsiteY13" fmla="*/ 262128 h 326802"/>
                <a:gd name="connsiteX14" fmla="*/ 275844 w 311562"/>
                <a:gd name="connsiteY14" fmla="*/ 269558 h 326802"/>
                <a:gd name="connsiteX15" fmla="*/ 196501 w 311562"/>
                <a:gd name="connsiteY15" fmla="*/ 204883 h 326802"/>
                <a:gd name="connsiteX16" fmla="*/ 303466 w 311562"/>
                <a:gd name="connsiteY16" fmla="*/ 90297 h 326802"/>
                <a:gd name="connsiteX17" fmla="*/ 195072 w 311562"/>
                <a:gd name="connsiteY17" fmla="*/ 0 h 326802"/>
                <a:gd name="connsiteX18" fmla="*/ 57150 w 311562"/>
                <a:gd name="connsiteY18" fmla="*/ 0 h 326802"/>
                <a:gd name="connsiteX19" fmla="*/ 0 w 311562"/>
                <a:gd name="connsiteY19" fmla="*/ 322136 h 3268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311562" h="326802">
                  <a:moveTo>
                    <a:pt x="191071" y="57817"/>
                  </a:moveTo>
                  <a:lnTo>
                    <a:pt x="191071" y="57817"/>
                  </a:lnTo>
                  <a:cubicBezTo>
                    <a:pt x="216027" y="57817"/>
                    <a:pt x="232791" y="71247"/>
                    <a:pt x="232791" y="96203"/>
                  </a:cubicBezTo>
                  <a:cubicBezTo>
                    <a:pt x="232791" y="131921"/>
                    <a:pt x="206597" y="154115"/>
                    <a:pt x="174212" y="154115"/>
                  </a:cubicBezTo>
                  <a:lnTo>
                    <a:pt x="95536" y="154115"/>
                  </a:lnTo>
                  <a:lnTo>
                    <a:pt x="112300" y="57722"/>
                  </a:lnTo>
                  <a:lnTo>
                    <a:pt x="191071" y="57722"/>
                  </a:lnTo>
                  <a:close/>
                  <a:moveTo>
                    <a:pt x="0" y="322040"/>
                  </a:moveTo>
                  <a:lnTo>
                    <a:pt x="66580" y="322040"/>
                  </a:lnTo>
                  <a:lnTo>
                    <a:pt x="86773" y="206121"/>
                  </a:lnTo>
                  <a:lnTo>
                    <a:pt x="117062" y="206121"/>
                  </a:lnTo>
                  <a:cubicBezTo>
                    <a:pt x="150686" y="235744"/>
                    <a:pt x="185642" y="326803"/>
                    <a:pt x="256413" y="326803"/>
                  </a:cubicBezTo>
                  <a:cubicBezTo>
                    <a:pt x="276606" y="326803"/>
                    <a:pt x="295465" y="322802"/>
                    <a:pt x="308896" y="316040"/>
                  </a:cubicBezTo>
                  <a:lnTo>
                    <a:pt x="311563" y="262128"/>
                  </a:lnTo>
                  <a:cubicBezTo>
                    <a:pt x="300799" y="266891"/>
                    <a:pt x="286036" y="269558"/>
                    <a:pt x="275844" y="269558"/>
                  </a:cubicBezTo>
                  <a:cubicBezTo>
                    <a:pt x="244221" y="269558"/>
                    <a:pt x="220027" y="233839"/>
                    <a:pt x="196501" y="204883"/>
                  </a:cubicBezTo>
                  <a:cubicBezTo>
                    <a:pt x="254317" y="197453"/>
                    <a:pt x="303466" y="159068"/>
                    <a:pt x="303466" y="90297"/>
                  </a:cubicBezTo>
                  <a:cubicBezTo>
                    <a:pt x="303466" y="26289"/>
                    <a:pt x="250317" y="0"/>
                    <a:pt x="195072" y="0"/>
                  </a:cubicBezTo>
                  <a:lnTo>
                    <a:pt x="57150" y="0"/>
                  </a:lnTo>
                  <a:lnTo>
                    <a:pt x="0" y="322136"/>
                  </a:lnTo>
                  <a:close/>
                </a:path>
              </a:pathLst>
            </a:custGeom>
            <a:solidFill>
              <a:srgbClr val="143144"/>
            </a:solidFill>
            <a:ln w="9525" cap="flat">
              <a:noFill/>
              <a:prstDash val="solid"/>
              <a:miter/>
            </a:ln>
          </p:spPr>
          <p:txBody>
            <a:bodyPr rtlCol="0" anchor="ctr"/>
            <a:lstStyle/>
            <a:p>
              <a:endParaRPr lang="en-NZ"/>
            </a:p>
          </p:txBody>
        </p:sp>
        <p:sp>
          <p:nvSpPr>
            <p:cNvPr id="23" name="Freeform: Shape 22">
              <a:extLst>
                <a:ext uri="{FF2B5EF4-FFF2-40B4-BE49-F238E27FC236}">
                  <a16:creationId xmlns:a16="http://schemas.microsoft.com/office/drawing/2014/main" id="{3F9DC499-3598-41E9-AB41-5B9D901C5B1F}"/>
                </a:ext>
              </a:extLst>
            </p:cNvPr>
            <p:cNvSpPr/>
            <p:nvPr/>
          </p:nvSpPr>
          <p:spPr>
            <a:xfrm>
              <a:off x="1681461" y="762169"/>
              <a:ext cx="88201" cy="121348"/>
            </a:xfrm>
            <a:custGeom>
              <a:avLst/>
              <a:gdLst>
                <a:gd name="connsiteX0" fmla="*/ 45148 w 88201"/>
                <a:gd name="connsiteY0" fmla="*/ 19622 h 121348"/>
                <a:gd name="connsiteX1" fmla="*/ 45148 w 88201"/>
                <a:gd name="connsiteY1" fmla="*/ 19622 h 121348"/>
                <a:gd name="connsiteX2" fmla="*/ 64579 w 88201"/>
                <a:gd name="connsiteY2" fmla="*/ 43910 h 121348"/>
                <a:gd name="connsiteX3" fmla="*/ 45148 w 88201"/>
                <a:gd name="connsiteY3" fmla="*/ 67532 h 121348"/>
                <a:gd name="connsiteX4" fmla="*/ 22860 w 88201"/>
                <a:gd name="connsiteY4" fmla="*/ 67532 h 121348"/>
                <a:gd name="connsiteX5" fmla="*/ 22860 w 88201"/>
                <a:gd name="connsiteY5" fmla="*/ 19717 h 121348"/>
                <a:gd name="connsiteX6" fmla="*/ 45148 w 88201"/>
                <a:gd name="connsiteY6" fmla="*/ 19717 h 121348"/>
                <a:gd name="connsiteX7" fmla="*/ 0 w 88201"/>
                <a:gd name="connsiteY7" fmla="*/ 121349 h 121348"/>
                <a:gd name="connsiteX8" fmla="*/ 22860 w 88201"/>
                <a:gd name="connsiteY8" fmla="*/ 121349 h 121348"/>
                <a:gd name="connsiteX9" fmla="*/ 22860 w 88201"/>
                <a:gd name="connsiteY9" fmla="*/ 87630 h 121348"/>
                <a:gd name="connsiteX10" fmla="*/ 50482 w 88201"/>
                <a:gd name="connsiteY10" fmla="*/ 87630 h 121348"/>
                <a:gd name="connsiteX11" fmla="*/ 88201 w 88201"/>
                <a:gd name="connsiteY11" fmla="*/ 43815 h 121348"/>
                <a:gd name="connsiteX12" fmla="*/ 50482 w 88201"/>
                <a:gd name="connsiteY12" fmla="*/ 0 h 121348"/>
                <a:gd name="connsiteX13" fmla="*/ 0 w 88201"/>
                <a:gd name="connsiteY13" fmla="*/ 0 h 121348"/>
                <a:gd name="connsiteX14" fmla="*/ 0 w 88201"/>
                <a:gd name="connsiteY14" fmla="*/ 121349 h 1213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88201" h="121348">
                  <a:moveTo>
                    <a:pt x="45148" y="19622"/>
                  </a:moveTo>
                  <a:lnTo>
                    <a:pt x="45148" y="19622"/>
                  </a:lnTo>
                  <a:cubicBezTo>
                    <a:pt x="55912" y="19622"/>
                    <a:pt x="64579" y="28384"/>
                    <a:pt x="64579" y="43910"/>
                  </a:cubicBezTo>
                  <a:cubicBezTo>
                    <a:pt x="64579" y="59436"/>
                    <a:pt x="55912" y="67532"/>
                    <a:pt x="45148" y="67532"/>
                  </a:cubicBezTo>
                  <a:lnTo>
                    <a:pt x="22860" y="67532"/>
                  </a:lnTo>
                  <a:lnTo>
                    <a:pt x="22860" y="19717"/>
                  </a:lnTo>
                  <a:lnTo>
                    <a:pt x="45148" y="19717"/>
                  </a:lnTo>
                  <a:close/>
                  <a:moveTo>
                    <a:pt x="0" y="121349"/>
                  </a:moveTo>
                  <a:lnTo>
                    <a:pt x="22860" y="121349"/>
                  </a:lnTo>
                  <a:lnTo>
                    <a:pt x="22860" y="87630"/>
                  </a:lnTo>
                  <a:lnTo>
                    <a:pt x="50482" y="87630"/>
                  </a:lnTo>
                  <a:cubicBezTo>
                    <a:pt x="70675" y="87630"/>
                    <a:pt x="88201" y="70771"/>
                    <a:pt x="88201" y="43815"/>
                  </a:cubicBezTo>
                  <a:cubicBezTo>
                    <a:pt x="88201" y="13526"/>
                    <a:pt x="70675" y="0"/>
                    <a:pt x="50482" y="0"/>
                  </a:cubicBezTo>
                  <a:lnTo>
                    <a:pt x="0" y="0"/>
                  </a:lnTo>
                  <a:lnTo>
                    <a:pt x="0" y="121349"/>
                  </a:lnTo>
                  <a:close/>
                </a:path>
              </a:pathLst>
            </a:custGeom>
            <a:solidFill>
              <a:srgbClr val="143144"/>
            </a:solidFill>
            <a:ln w="9525" cap="flat">
              <a:noFill/>
              <a:prstDash val="solid"/>
              <a:miter/>
            </a:ln>
          </p:spPr>
          <p:txBody>
            <a:bodyPr rtlCol="0" anchor="ctr"/>
            <a:lstStyle/>
            <a:p>
              <a:endParaRPr lang="en-NZ"/>
            </a:p>
          </p:txBody>
        </p:sp>
        <p:sp>
          <p:nvSpPr>
            <p:cNvPr id="24" name="Freeform: Shape 23">
              <a:extLst>
                <a:ext uri="{FF2B5EF4-FFF2-40B4-BE49-F238E27FC236}">
                  <a16:creationId xmlns:a16="http://schemas.microsoft.com/office/drawing/2014/main" id="{9B72ADC8-F6CE-4FD1-ACFF-740C93E09735}"/>
                </a:ext>
              </a:extLst>
            </p:cNvPr>
            <p:cNvSpPr/>
            <p:nvPr/>
          </p:nvSpPr>
          <p:spPr>
            <a:xfrm>
              <a:off x="1787760" y="788648"/>
              <a:ext cx="57340" cy="95059"/>
            </a:xfrm>
            <a:custGeom>
              <a:avLst/>
              <a:gdLst>
                <a:gd name="connsiteX0" fmla="*/ 22289 w 57340"/>
                <a:gd name="connsiteY0" fmla="*/ 94964 h 95059"/>
                <a:gd name="connsiteX1" fmla="*/ 22289 w 57340"/>
                <a:gd name="connsiteY1" fmla="*/ 94964 h 95059"/>
                <a:gd name="connsiteX2" fmla="*/ 22289 w 57340"/>
                <a:gd name="connsiteY2" fmla="*/ 38386 h 95059"/>
                <a:gd name="connsiteX3" fmla="*/ 41148 w 57340"/>
                <a:gd name="connsiteY3" fmla="*/ 20860 h 95059"/>
                <a:gd name="connsiteX4" fmla="*/ 53912 w 57340"/>
                <a:gd name="connsiteY4" fmla="*/ 24860 h 95059"/>
                <a:gd name="connsiteX5" fmla="*/ 57341 w 57340"/>
                <a:gd name="connsiteY5" fmla="*/ 4000 h 95059"/>
                <a:gd name="connsiteX6" fmla="*/ 43148 w 57340"/>
                <a:gd name="connsiteY6" fmla="*/ 0 h 95059"/>
                <a:gd name="connsiteX7" fmla="*/ 22289 w 57340"/>
                <a:gd name="connsiteY7" fmla="*/ 13525 h 95059"/>
                <a:gd name="connsiteX8" fmla="*/ 22289 w 57340"/>
                <a:gd name="connsiteY8" fmla="*/ 1429 h 95059"/>
                <a:gd name="connsiteX9" fmla="*/ 0 w 57340"/>
                <a:gd name="connsiteY9" fmla="*/ 1429 h 95059"/>
                <a:gd name="connsiteX10" fmla="*/ 0 w 57340"/>
                <a:gd name="connsiteY10" fmla="*/ 95059 h 95059"/>
                <a:gd name="connsiteX11" fmla="*/ 22289 w 57340"/>
                <a:gd name="connsiteY11" fmla="*/ 95059 h 95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7340" h="95059">
                  <a:moveTo>
                    <a:pt x="22289" y="94964"/>
                  </a:moveTo>
                  <a:lnTo>
                    <a:pt x="22289" y="94964"/>
                  </a:lnTo>
                  <a:lnTo>
                    <a:pt x="22289" y="38386"/>
                  </a:lnTo>
                  <a:cubicBezTo>
                    <a:pt x="25622" y="27622"/>
                    <a:pt x="31718" y="20860"/>
                    <a:pt x="41148" y="20860"/>
                  </a:cubicBezTo>
                  <a:cubicBezTo>
                    <a:pt x="45149" y="20860"/>
                    <a:pt x="50578" y="22860"/>
                    <a:pt x="53912" y="24860"/>
                  </a:cubicBezTo>
                  <a:lnTo>
                    <a:pt x="57341" y="4000"/>
                  </a:lnTo>
                  <a:cubicBezTo>
                    <a:pt x="53912" y="1333"/>
                    <a:pt x="48578" y="0"/>
                    <a:pt x="43148" y="0"/>
                  </a:cubicBezTo>
                  <a:cubicBezTo>
                    <a:pt x="33052" y="0"/>
                    <a:pt x="26956" y="4000"/>
                    <a:pt x="22289" y="13525"/>
                  </a:cubicBezTo>
                  <a:lnTo>
                    <a:pt x="22289" y="1429"/>
                  </a:lnTo>
                  <a:lnTo>
                    <a:pt x="0" y="1429"/>
                  </a:lnTo>
                  <a:lnTo>
                    <a:pt x="0" y="95059"/>
                  </a:lnTo>
                  <a:lnTo>
                    <a:pt x="22289" y="95059"/>
                  </a:lnTo>
                  <a:close/>
                </a:path>
              </a:pathLst>
            </a:custGeom>
            <a:solidFill>
              <a:srgbClr val="143144"/>
            </a:solidFill>
            <a:ln w="9525" cap="flat">
              <a:noFill/>
              <a:prstDash val="solid"/>
              <a:miter/>
            </a:ln>
          </p:spPr>
          <p:txBody>
            <a:bodyPr rtlCol="0" anchor="ctr"/>
            <a:lstStyle/>
            <a:p>
              <a:endParaRPr lang="en-NZ"/>
            </a:p>
          </p:txBody>
        </p:sp>
        <p:sp>
          <p:nvSpPr>
            <p:cNvPr id="25" name="Freeform: Shape 24">
              <a:extLst>
                <a:ext uri="{FF2B5EF4-FFF2-40B4-BE49-F238E27FC236}">
                  <a16:creationId xmlns:a16="http://schemas.microsoft.com/office/drawing/2014/main" id="{45EE97A5-58B5-46A7-9A85-535176EFB3AB}"/>
                </a:ext>
              </a:extLst>
            </p:cNvPr>
            <p:cNvSpPr/>
            <p:nvPr/>
          </p:nvSpPr>
          <p:spPr>
            <a:xfrm>
              <a:off x="1855769" y="787791"/>
              <a:ext cx="85439" cy="98488"/>
            </a:xfrm>
            <a:custGeom>
              <a:avLst/>
              <a:gdLst>
                <a:gd name="connsiteX0" fmla="*/ 22289 w 85439"/>
                <a:gd name="connsiteY0" fmla="*/ 49244 h 98488"/>
                <a:gd name="connsiteX1" fmla="*/ 22289 w 85439"/>
                <a:gd name="connsiteY1" fmla="*/ 49244 h 98488"/>
                <a:gd name="connsiteX2" fmla="*/ 42482 w 85439"/>
                <a:gd name="connsiteY2" fmla="*/ 20955 h 98488"/>
                <a:gd name="connsiteX3" fmla="*/ 63341 w 85439"/>
                <a:gd name="connsiteY3" fmla="*/ 49244 h 98488"/>
                <a:gd name="connsiteX4" fmla="*/ 42482 w 85439"/>
                <a:gd name="connsiteY4" fmla="*/ 77533 h 98488"/>
                <a:gd name="connsiteX5" fmla="*/ 22289 w 85439"/>
                <a:gd name="connsiteY5" fmla="*/ 49244 h 98488"/>
                <a:gd name="connsiteX6" fmla="*/ 0 w 85439"/>
                <a:gd name="connsiteY6" fmla="*/ 49244 h 98488"/>
                <a:gd name="connsiteX7" fmla="*/ 0 w 85439"/>
                <a:gd name="connsiteY7" fmla="*/ 49244 h 98488"/>
                <a:gd name="connsiteX8" fmla="*/ 42386 w 85439"/>
                <a:gd name="connsiteY8" fmla="*/ 98489 h 98488"/>
                <a:gd name="connsiteX9" fmla="*/ 85439 w 85439"/>
                <a:gd name="connsiteY9" fmla="*/ 49244 h 98488"/>
                <a:gd name="connsiteX10" fmla="*/ 42386 w 85439"/>
                <a:gd name="connsiteY10" fmla="*/ 0 h 98488"/>
                <a:gd name="connsiteX11" fmla="*/ 0 w 85439"/>
                <a:gd name="connsiteY11" fmla="*/ 49244 h 984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5439" h="98488">
                  <a:moveTo>
                    <a:pt x="22289" y="49244"/>
                  </a:moveTo>
                  <a:lnTo>
                    <a:pt x="22289" y="49244"/>
                  </a:lnTo>
                  <a:cubicBezTo>
                    <a:pt x="22289" y="30385"/>
                    <a:pt x="30385" y="20955"/>
                    <a:pt x="42482" y="20955"/>
                  </a:cubicBezTo>
                  <a:cubicBezTo>
                    <a:pt x="55245" y="20955"/>
                    <a:pt x="63341" y="30385"/>
                    <a:pt x="63341" y="49244"/>
                  </a:cubicBezTo>
                  <a:cubicBezTo>
                    <a:pt x="63341" y="68104"/>
                    <a:pt x="55245" y="77533"/>
                    <a:pt x="42482" y="77533"/>
                  </a:cubicBezTo>
                  <a:cubicBezTo>
                    <a:pt x="29718" y="77533"/>
                    <a:pt x="22289" y="68104"/>
                    <a:pt x="22289" y="49244"/>
                  </a:cubicBezTo>
                  <a:moveTo>
                    <a:pt x="0" y="49244"/>
                  </a:moveTo>
                  <a:lnTo>
                    <a:pt x="0" y="49244"/>
                  </a:lnTo>
                  <a:cubicBezTo>
                    <a:pt x="0" y="80296"/>
                    <a:pt x="16859" y="98489"/>
                    <a:pt x="42386" y="98489"/>
                  </a:cubicBezTo>
                  <a:cubicBezTo>
                    <a:pt x="67913" y="98489"/>
                    <a:pt x="85439" y="80296"/>
                    <a:pt x="85439" y="49244"/>
                  </a:cubicBezTo>
                  <a:cubicBezTo>
                    <a:pt x="85439" y="18193"/>
                    <a:pt x="68580" y="0"/>
                    <a:pt x="42386" y="0"/>
                  </a:cubicBezTo>
                  <a:cubicBezTo>
                    <a:pt x="16193" y="0"/>
                    <a:pt x="0" y="18193"/>
                    <a:pt x="0" y="49244"/>
                  </a:cubicBezTo>
                </a:path>
              </a:pathLst>
            </a:custGeom>
            <a:solidFill>
              <a:srgbClr val="143144"/>
            </a:solidFill>
            <a:ln w="9525" cap="flat">
              <a:noFill/>
              <a:prstDash val="solid"/>
              <a:miter/>
            </a:ln>
          </p:spPr>
          <p:txBody>
            <a:bodyPr rtlCol="0" anchor="ctr"/>
            <a:lstStyle/>
            <a:p>
              <a:endParaRPr lang="en-NZ"/>
            </a:p>
          </p:txBody>
        </p:sp>
        <p:sp>
          <p:nvSpPr>
            <p:cNvPr id="26" name="Freeform: Shape 25">
              <a:extLst>
                <a:ext uri="{FF2B5EF4-FFF2-40B4-BE49-F238E27FC236}">
                  <a16:creationId xmlns:a16="http://schemas.microsoft.com/office/drawing/2014/main" id="{E0E05D4B-E845-411F-A210-2FA5A76C0981}"/>
                </a:ext>
              </a:extLst>
            </p:cNvPr>
            <p:cNvSpPr/>
            <p:nvPr/>
          </p:nvSpPr>
          <p:spPr>
            <a:xfrm>
              <a:off x="1953972" y="766264"/>
              <a:ext cx="68579" cy="119253"/>
            </a:xfrm>
            <a:custGeom>
              <a:avLst/>
              <a:gdLst>
                <a:gd name="connsiteX0" fmla="*/ 36385 w 68579"/>
                <a:gd name="connsiteY0" fmla="*/ 41815 h 119253"/>
                <a:gd name="connsiteX1" fmla="*/ 64675 w 68579"/>
                <a:gd name="connsiteY1" fmla="*/ 41815 h 119253"/>
                <a:gd name="connsiteX2" fmla="*/ 64675 w 68579"/>
                <a:gd name="connsiteY2" fmla="*/ 23622 h 119253"/>
                <a:gd name="connsiteX3" fmla="*/ 36385 w 68579"/>
                <a:gd name="connsiteY3" fmla="*/ 23622 h 119253"/>
                <a:gd name="connsiteX4" fmla="*/ 36385 w 68579"/>
                <a:gd name="connsiteY4" fmla="*/ 0 h 119253"/>
                <a:gd name="connsiteX5" fmla="*/ 17526 w 68579"/>
                <a:gd name="connsiteY5" fmla="*/ 0 h 119253"/>
                <a:gd name="connsiteX6" fmla="*/ 15526 w 68579"/>
                <a:gd name="connsiteY6" fmla="*/ 23622 h 119253"/>
                <a:gd name="connsiteX7" fmla="*/ 0 w 68579"/>
                <a:gd name="connsiteY7" fmla="*/ 23622 h 119253"/>
                <a:gd name="connsiteX8" fmla="*/ 0 w 68579"/>
                <a:gd name="connsiteY8" fmla="*/ 41815 h 119253"/>
                <a:gd name="connsiteX9" fmla="*/ 14192 w 68579"/>
                <a:gd name="connsiteY9" fmla="*/ 41815 h 119253"/>
                <a:gd name="connsiteX10" fmla="*/ 14192 w 68579"/>
                <a:gd name="connsiteY10" fmla="*/ 89630 h 119253"/>
                <a:gd name="connsiteX11" fmla="*/ 41719 w 68579"/>
                <a:gd name="connsiteY11" fmla="*/ 119253 h 119253"/>
                <a:gd name="connsiteX12" fmla="*/ 68580 w 68579"/>
                <a:gd name="connsiteY12" fmla="*/ 111824 h 119253"/>
                <a:gd name="connsiteX13" fmla="*/ 63246 w 68579"/>
                <a:gd name="connsiteY13" fmla="*/ 93631 h 119253"/>
                <a:gd name="connsiteX14" fmla="*/ 47149 w 68579"/>
                <a:gd name="connsiteY14" fmla="*/ 99727 h 119253"/>
                <a:gd name="connsiteX15" fmla="*/ 36385 w 68579"/>
                <a:gd name="connsiteY15" fmla="*/ 86963 h 119253"/>
                <a:gd name="connsiteX16" fmla="*/ 36385 w 68579"/>
                <a:gd name="connsiteY16" fmla="*/ 41815 h 1192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68579" h="119253">
                  <a:moveTo>
                    <a:pt x="36385" y="41815"/>
                  </a:moveTo>
                  <a:lnTo>
                    <a:pt x="64675" y="41815"/>
                  </a:lnTo>
                  <a:lnTo>
                    <a:pt x="64675" y="23622"/>
                  </a:lnTo>
                  <a:lnTo>
                    <a:pt x="36385" y="23622"/>
                  </a:lnTo>
                  <a:lnTo>
                    <a:pt x="36385" y="0"/>
                  </a:lnTo>
                  <a:lnTo>
                    <a:pt x="17526" y="0"/>
                  </a:lnTo>
                  <a:lnTo>
                    <a:pt x="15526" y="23622"/>
                  </a:lnTo>
                  <a:lnTo>
                    <a:pt x="0" y="23622"/>
                  </a:lnTo>
                  <a:lnTo>
                    <a:pt x="0" y="41815"/>
                  </a:lnTo>
                  <a:lnTo>
                    <a:pt x="14192" y="41815"/>
                  </a:lnTo>
                  <a:lnTo>
                    <a:pt x="14192" y="89630"/>
                  </a:lnTo>
                  <a:cubicBezTo>
                    <a:pt x="14192" y="110490"/>
                    <a:pt x="25622" y="119253"/>
                    <a:pt x="41719" y="119253"/>
                  </a:cubicBezTo>
                  <a:cubicBezTo>
                    <a:pt x="53816" y="119253"/>
                    <a:pt x="61246" y="115919"/>
                    <a:pt x="68580" y="111824"/>
                  </a:cubicBezTo>
                  <a:lnTo>
                    <a:pt x="63246" y="93631"/>
                  </a:lnTo>
                  <a:cubicBezTo>
                    <a:pt x="58579" y="96965"/>
                    <a:pt x="52483" y="99727"/>
                    <a:pt x="47149" y="99727"/>
                  </a:cubicBezTo>
                  <a:cubicBezTo>
                    <a:pt x="39814" y="99727"/>
                    <a:pt x="36385" y="95726"/>
                    <a:pt x="36385" y="86963"/>
                  </a:cubicBezTo>
                  <a:lnTo>
                    <a:pt x="36385" y="41815"/>
                  </a:lnTo>
                  <a:close/>
                </a:path>
              </a:pathLst>
            </a:custGeom>
            <a:solidFill>
              <a:srgbClr val="143144"/>
            </a:solidFill>
            <a:ln w="9525" cap="flat">
              <a:noFill/>
              <a:prstDash val="solid"/>
              <a:miter/>
            </a:ln>
          </p:spPr>
          <p:txBody>
            <a:bodyPr rtlCol="0" anchor="ctr"/>
            <a:lstStyle/>
            <a:p>
              <a:endParaRPr lang="en-NZ"/>
            </a:p>
          </p:txBody>
        </p:sp>
        <p:sp>
          <p:nvSpPr>
            <p:cNvPr id="27" name="Freeform: Shape 26">
              <a:extLst>
                <a:ext uri="{FF2B5EF4-FFF2-40B4-BE49-F238E27FC236}">
                  <a16:creationId xmlns:a16="http://schemas.microsoft.com/office/drawing/2014/main" id="{E145DE8D-B590-4D67-85FE-E14E3CC8904E}"/>
                </a:ext>
              </a:extLst>
            </p:cNvPr>
            <p:cNvSpPr/>
            <p:nvPr/>
          </p:nvSpPr>
          <p:spPr>
            <a:xfrm>
              <a:off x="2034077" y="787886"/>
              <a:ext cx="78009" cy="98393"/>
            </a:xfrm>
            <a:custGeom>
              <a:avLst/>
              <a:gdLst>
                <a:gd name="connsiteX0" fmla="*/ 23527 w 78009"/>
                <a:gd name="connsiteY0" fmla="*/ 39052 h 98393"/>
                <a:gd name="connsiteX1" fmla="*/ 23527 w 78009"/>
                <a:gd name="connsiteY1" fmla="*/ 39052 h 98393"/>
                <a:gd name="connsiteX2" fmla="*/ 41720 w 78009"/>
                <a:gd name="connsiteY2" fmla="*/ 18859 h 98393"/>
                <a:gd name="connsiteX3" fmla="*/ 57150 w 78009"/>
                <a:gd name="connsiteY3" fmla="*/ 34385 h 98393"/>
                <a:gd name="connsiteX4" fmla="*/ 56483 w 78009"/>
                <a:gd name="connsiteY4" fmla="*/ 39052 h 98393"/>
                <a:gd name="connsiteX5" fmla="*/ 23432 w 78009"/>
                <a:gd name="connsiteY5" fmla="*/ 39052 h 98393"/>
                <a:gd name="connsiteX6" fmla="*/ 75343 w 78009"/>
                <a:gd name="connsiteY6" fmla="*/ 56578 h 98393"/>
                <a:gd name="connsiteX7" fmla="*/ 75343 w 78009"/>
                <a:gd name="connsiteY7" fmla="*/ 56578 h 98393"/>
                <a:gd name="connsiteX8" fmla="*/ 78010 w 78009"/>
                <a:gd name="connsiteY8" fmla="*/ 37052 h 98393"/>
                <a:gd name="connsiteX9" fmla="*/ 41720 w 78009"/>
                <a:gd name="connsiteY9" fmla="*/ 0 h 98393"/>
                <a:gd name="connsiteX10" fmla="*/ 0 w 78009"/>
                <a:gd name="connsiteY10" fmla="*/ 49149 h 98393"/>
                <a:gd name="connsiteX11" fmla="*/ 41720 w 78009"/>
                <a:gd name="connsiteY11" fmla="*/ 98393 h 98393"/>
                <a:gd name="connsiteX12" fmla="*/ 76676 w 78009"/>
                <a:gd name="connsiteY12" fmla="*/ 86963 h 98393"/>
                <a:gd name="connsiteX13" fmla="*/ 68580 w 78009"/>
                <a:gd name="connsiteY13" fmla="*/ 70104 h 98393"/>
                <a:gd name="connsiteX14" fmla="*/ 45720 w 78009"/>
                <a:gd name="connsiteY14" fmla="*/ 78867 h 98393"/>
                <a:gd name="connsiteX15" fmla="*/ 22098 w 78009"/>
                <a:gd name="connsiteY15" fmla="*/ 56578 h 98393"/>
                <a:gd name="connsiteX16" fmla="*/ 75248 w 78009"/>
                <a:gd name="connsiteY16" fmla="*/ 56578 h 98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78009" h="98393">
                  <a:moveTo>
                    <a:pt x="23527" y="39052"/>
                  </a:moveTo>
                  <a:lnTo>
                    <a:pt x="23527" y="39052"/>
                  </a:lnTo>
                  <a:cubicBezTo>
                    <a:pt x="24289" y="26956"/>
                    <a:pt x="30956" y="18859"/>
                    <a:pt x="41720" y="18859"/>
                  </a:cubicBezTo>
                  <a:cubicBezTo>
                    <a:pt x="51149" y="18859"/>
                    <a:pt x="57150" y="24289"/>
                    <a:pt x="57150" y="34385"/>
                  </a:cubicBezTo>
                  <a:cubicBezTo>
                    <a:pt x="57150" y="35719"/>
                    <a:pt x="57150" y="37052"/>
                    <a:pt x="56483" y="39052"/>
                  </a:cubicBezTo>
                  <a:lnTo>
                    <a:pt x="23432" y="39052"/>
                  </a:lnTo>
                  <a:close/>
                  <a:moveTo>
                    <a:pt x="75343" y="56578"/>
                  </a:moveTo>
                  <a:lnTo>
                    <a:pt x="75343" y="56578"/>
                  </a:lnTo>
                  <a:cubicBezTo>
                    <a:pt x="76676" y="50482"/>
                    <a:pt x="78010" y="43815"/>
                    <a:pt x="78010" y="37052"/>
                  </a:cubicBezTo>
                  <a:cubicBezTo>
                    <a:pt x="78010" y="16859"/>
                    <a:pt x="67246" y="0"/>
                    <a:pt x="41720" y="0"/>
                  </a:cubicBezTo>
                  <a:cubicBezTo>
                    <a:pt x="16193" y="0"/>
                    <a:pt x="0" y="20860"/>
                    <a:pt x="0" y="49149"/>
                  </a:cubicBezTo>
                  <a:cubicBezTo>
                    <a:pt x="0" y="77438"/>
                    <a:pt x="13430" y="98393"/>
                    <a:pt x="41720" y="98393"/>
                  </a:cubicBezTo>
                  <a:cubicBezTo>
                    <a:pt x="57150" y="98393"/>
                    <a:pt x="68675" y="94393"/>
                    <a:pt x="76676" y="86963"/>
                  </a:cubicBezTo>
                  <a:lnTo>
                    <a:pt x="68580" y="70104"/>
                  </a:lnTo>
                  <a:cubicBezTo>
                    <a:pt x="62484" y="74771"/>
                    <a:pt x="55150" y="78867"/>
                    <a:pt x="45720" y="78867"/>
                  </a:cubicBezTo>
                  <a:cubicBezTo>
                    <a:pt x="29623" y="78867"/>
                    <a:pt x="22860" y="70104"/>
                    <a:pt x="22098" y="56578"/>
                  </a:cubicBezTo>
                  <a:lnTo>
                    <a:pt x="75248" y="56578"/>
                  </a:lnTo>
                  <a:close/>
                </a:path>
              </a:pathLst>
            </a:custGeom>
            <a:solidFill>
              <a:srgbClr val="143144"/>
            </a:solidFill>
            <a:ln w="9525" cap="flat">
              <a:noFill/>
              <a:prstDash val="solid"/>
              <a:miter/>
            </a:ln>
          </p:spPr>
          <p:txBody>
            <a:bodyPr rtlCol="0" anchor="ctr"/>
            <a:lstStyle/>
            <a:p>
              <a:endParaRPr lang="en-NZ"/>
            </a:p>
          </p:txBody>
        </p:sp>
        <p:sp>
          <p:nvSpPr>
            <p:cNvPr id="28" name="Freeform: Shape 27">
              <a:extLst>
                <a:ext uri="{FF2B5EF4-FFF2-40B4-BE49-F238E27FC236}">
                  <a16:creationId xmlns:a16="http://schemas.microsoft.com/office/drawing/2014/main" id="{7AFECE57-ACF9-466F-A93D-919F8317186B}"/>
                </a:ext>
              </a:extLst>
            </p:cNvPr>
            <p:cNvSpPr/>
            <p:nvPr/>
          </p:nvSpPr>
          <p:spPr>
            <a:xfrm>
              <a:off x="2127517" y="787886"/>
              <a:ext cx="76104" cy="98488"/>
            </a:xfrm>
            <a:custGeom>
              <a:avLst/>
              <a:gdLst>
                <a:gd name="connsiteX0" fmla="*/ 23051 w 76104"/>
                <a:gd name="connsiteY0" fmla="*/ 49149 h 98488"/>
                <a:gd name="connsiteX1" fmla="*/ 23051 w 76104"/>
                <a:gd name="connsiteY1" fmla="*/ 49149 h 98488"/>
                <a:gd name="connsiteX2" fmla="*/ 44577 w 76104"/>
                <a:gd name="connsiteY2" fmla="*/ 20193 h 98488"/>
                <a:gd name="connsiteX3" fmla="*/ 66104 w 76104"/>
                <a:gd name="connsiteY3" fmla="*/ 30290 h 98488"/>
                <a:gd name="connsiteX4" fmla="*/ 76105 w 76104"/>
                <a:gd name="connsiteY4" fmla="*/ 12764 h 98488"/>
                <a:gd name="connsiteX5" fmla="*/ 44482 w 76104"/>
                <a:gd name="connsiteY5" fmla="*/ 0 h 98488"/>
                <a:gd name="connsiteX6" fmla="*/ 0 w 76104"/>
                <a:gd name="connsiteY6" fmla="*/ 49244 h 98488"/>
                <a:gd name="connsiteX7" fmla="*/ 44482 w 76104"/>
                <a:gd name="connsiteY7" fmla="*/ 98489 h 98488"/>
                <a:gd name="connsiteX8" fmla="*/ 76105 w 76104"/>
                <a:gd name="connsiteY8" fmla="*/ 85058 h 98488"/>
                <a:gd name="connsiteX9" fmla="*/ 66104 w 76104"/>
                <a:gd name="connsiteY9" fmla="*/ 68199 h 98488"/>
                <a:gd name="connsiteX10" fmla="*/ 45244 w 76104"/>
                <a:gd name="connsiteY10" fmla="*/ 77629 h 98488"/>
                <a:gd name="connsiteX11" fmla="*/ 23051 w 76104"/>
                <a:gd name="connsiteY11" fmla="*/ 49340 h 984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76104" h="98488">
                  <a:moveTo>
                    <a:pt x="23051" y="49149"/>
                  </a:moveTo>
                  <a:lnTo>
                    <a:pt x="23051" y="49149"/>
                  </a:lnTo>
                  <a:cubicBezTo>
                    <a:pt x="23051" y="30290"/>
                    <a:pt x="32480" y="20193"/>
                    <a:pt x="44577" y="20193"/>
                  </a:cubicBezTo>
                  <a:cubicBezTo>
                    <a:pt x="54674" y="20193"/>
                    <a:pt x="60770" y="24955"/>
                    <a:pt x="66104" y="30290"/>
                  </a:cubicBezTo>
                  <a:lnTo>
                    <a:pt x="76105" y="12764"/>
                  </a:lnTo>
                  <a:cubicBezTo>
                    <a:pt x="68771" y="5334"/>
                    <a:pt x="58579" y="0"/>
                    <a:pt x="44482" y="0"/>
                  </a:cubicBezTo>
                  <a:cubicBezTo>
                    <a:pt x="18955" y="0"/>
                    <a:pt x="0" y="18193"/>
                    <a:pt x="0" y="49244"/>
                  </a:cubicBezTo>
                  <a:cubicBezTo>
                    <a:pt x="0" y="80296"/>
                    <a:pt x="18955" y="98489"/>
                    <a:pt x="44482" y="98489"/>
                  </a:cubicBezTo>
                  <a:cubicBezTo>
                    <a:pt x="58579" y="98489"/>
                    <a:pt x="68675" y="92393"/>
                    <a:pt x="76105" y="85058"/>
                  </a:cubicBezTo>
                  <a:lnTo>
                    <a:pt x="66104" y="68199"/>
                  </a:lnTo>
                  <a:cubicBezTo>
                    <a:pt x="60770" y="73628"/>
                    <a:pt x="54578" y="77629"/>
                    <a:pt x="45244" y="77629"/>
                  </a:cubicBezTo>
                  <a:cubicBezTo>
                    <a:pt x="32480" y="77629"/>
                    <a:pt x="23051" y="67532"/>
                    <a:pt x="23051" y="49340"/>
                  </a:cubicBezTo>
                </a:path>
              </a:pathLst>
            </a:custGeom>
            <a:solidFill>
              <a:srgbClr val="143144"/>
            </a:solidFill>
            <a:ln w="9525" cap="flat">
              <a:noFill/>
              <a:prstDash val="solid"/>
              <a:miter/>
            </a:ln>
          </p:spPr>
          <p:txBody>
            <a:bodyPr rtlCol="0" anchor="ctr"/>
            <a:lstStyle/>
            <a:p>
              <a:endParaRPr lang="en-NZ"/>
            </a:p>
          </p:txBody>
        </p:sp>
        <p:sp>
          <p:nvSpPr>
            <p:cNvPr id="29" name="Freeform: Shape 28">
              <a:extLst>
                <a:ext uri="{FF2B5EF4-FFF2-40B4-BE49-F238E27FC236}">
                  <a16:creationId xmlns:a16="http://schemas.microsoft.com/office/drawing/2014/main" id="{29AE5BDB-6B9A-4B4D-AADA-67319C896429}"/>
                </a:ext>
              </a:extLst>
            </p:cNvPr>
            <p:cNvSpPr/>
            <p:nvPr/>
          </p:nvSpPr>
          <p:spPr>
            <a:xfrm>
              <a:off x="2215147" y="766264"/>
              <a:ext cx="68579" cy="119253"/>
            </a:xfrm>
            <a:custGeom>
              <a:avLst/>
              <a:gdLst>
                <a:gd name="connsiteX0" fmla="*/ 36290 w 68579"/>
                <a:gd name="connsiteY0" fmla="*/ 41815 h 119253"/>
                <a:gd name="connsiteX1" fmla="*/ 64579 w 68579"/>
                <a:gd name="connsiteY1" fmla="*/ 41815 h 119253"/>
                <a:gd name="connsiteX2" fmla="*/ 64579 w 68579"/>
                <a:gd name="connsiteY2" fmla="*/ 23622 h 119253"/>
                <a:gd name="connsiteX3" fmla="*/ 36290 w 68579"/>
                <a:gd name="connsiteY3" fmla="*/ 23622 h 119253"/>
                <a:gd name="connsiteX4" fmla="*/ 36290 w 68579"/>
                <a:gd name="connsiteY4" fmla="*/ 0 h 119253"/>
                <a:gd name="connsiteX5" fmla="*/ 17431 w 68579"/>
                <a:gd name="connsiteY5" fmla="*/ 0 h 119253"/>
                <a:gd name="connsiteX6" fmla="*/ 14764 w 68579"/>
                <a:gd name="connsiteY6" fmla="*/ 23622 h 119253"/>
                <a:gd name="connsiteX7" fmla="*/ 0 w 68579"/>
                <a:gd name="connsiteY7" fmla="*/ 23622 h 119253"/>
                <a:gd name="connsiteX8" fmla="*/ 0 w 68579"/>
                <a:gd name="connsiteY8" fmla="*/ 41815 h 119253"/>
                <a:gd name="connsiteX9" fmla="*/ 13430 w 68579"/>
                <a:gd name="connsiteY9" fmla="*/ 41815 h 119253"/>
                <a:gd name="connsiteX10" fmla="*/ 13430 w 68579"/>
                <a:gd name="connsiteY10" fmla="*/ 89630 h 119253"/>
                <a:gd name="connsiteX11" fmla="*/ 40957 w 68579"/>
                <a:gd name="connsiteY11" fmla="*/ 119253 h 119253"/>
                <a:gd name="connsiteX12" fmla="*/ 68580 w 68579"/>
                <a:gd name="connsiteY12" fmla="*/ 111824 h 119253"/>
                <a:gd name="connsiteX13" fmla="*/ 63246 w 68579"/>
                <a:gd name="connsiteY13" fmla="*/ 93631 h 119253"/>
                <a:gd name="connsiteX14" fmla="*/ 47149 w 68579"/>
                <a:gd name="connsiteY14" fmla="*/ 99727 h 119253"/>
                <a:gd name="connsiteX15" fmla="*/ 36385 w 68579"/>
                <a:gd name="connsiteY15" fmla="*/ 86963 h 119253"/>
                <a:gd name="connsiteX16" fmla="*/ 36385 w 68579"/>
                <a:gd name="connsiteY16" fmla="*/ 41815 h 1192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68579" h="119253">
                  <a:moveTo>
                    <a:pt x="36290" y="41815"/>
                  </a:moveTo>
                  <a:lnTo>
                    <a:pt x="64579" y="41815"/>
                  </a:lnTo>
                  <a:lnTo>
                    <a:pt x="64579" y="23622"/>
                  </a:lnTo>
                  <a:lnTo>
                    <a:pt x="36290" y="23622"/>
                  </a:lnTo>
                  <a:lnTo>
                    <a:pt x="36290" y="0"/>
                  </a:lnTo>
                  <a:lnTo>
                    <a:pt x="17431" y="0"/>
                  </a:lnTo>
                  <a:lnTo>
                    <a:pt x="14764" y="23622"/>
                  </a:lnTo>
                  <a:lnTo>
                    <a:pt x="0" y="23622"/>
                  </a:lnTo>
                  <a:lnTo>
                    <a:pt x="0" y="41815"/>
                  </a:lnTo>
                  <a:lnTo>
                    <a:pt x="13430" y="41815"/>
                  </a:lnTo>
                  <a:lnTo>
                    <a:pt x="13430" y="89630"/>
                  </a:lnTo>
                  <a:cubicBezTo>
                    <a:pt x="13430" y="110490"/>
                    <a:pt x="25527" y="119253"/>
                    <a:pt x="40957" y="119253"/>
                  </a:cubicBezTo>
                  <a:cubicBezTo>
                    <a:pt x="53054" y="119253"/>
                    <a:pt x="60484" y="115919"/>
                    <a:pt x="68580" y="111824"/>
                  </a:cubicBezTo>
                  <a:lnTo>
                    <a:pt x="63246" y="93631"/>
                  </a:lnTo>
                  <a:cubicBezTo>
                    <a:pt x="58483" y="96965"/>
                    <a:pt x="51721" y="99727"/>
                    <a:pt x="47149" y="99727"/>
                  </a:cubicBezTo>
                  <a:cubicBezTo>
                    <a:pt x="39719" y="99727"/>
                    <a:pt x="36385" y="95726"/>
                    <a:pt x="36385" y="86963"/>
                  </a:cubicBezTo>
                  <a:lnTo>
                    <a:pt x="36385" y="41815"/>
                  </a:lnTo>
                  <a:close/>
                </a:path>
              </a:pathLst>
            </a:custGeom>
            <a:solidFill>
              <a:srgbClr val="143144"/>
            </a:solidFill>
            <a:ln w="9525" cap="flat">
              <a:noFill/>
              <a:prstDash val="solid"/>
              <a:miter/>
            </a:ln>
          </p:spPr>
          <p:txBody>
            <a:bodyPr rtlCol="0" anchor="ctr"/>
            <a:lstStyle/>
            <a:p>
              <a:endParaRPr lang="en-NZ"/>
            </a:p>
          </p:txBody>
        </p:sp>
        <p:sp>
          <p:nvSpPr>
            <p:cNvPr id="30" name="Freeform: Shape 29">
              <a:extLst>
                <a:ext uri="{FF2B5EF4-FFF2-40B4-BE49-F238E27FC236}">
                  <a16:creationId xmlns:a16="http://schemas.microsoft.com/office/drawing/2014/main" id="{A33851ED-4DD6-4A55-A9B9-1C1D5638B621}"/>
                </a:ext>
              </a:extLst>
            </p:cNvPr>
            <p:cNvSpPr/>
            <p:nvPr/>
          </p:nvSpPr>
          <p:spPr>
            <a:xfrm>
              <a:off x="2297824" y="752263"/>
              <a:ext cx="26289" cy="131349"/>
            </a:xfrm>
            <a:custGeom>
              <a:avLst/>
              <a:gdLst>
                <a:gd name="connsiteX0" fmla="*/ 24955 w 26289"/>
                <a:gd name="connsiteY0" fmla="*/ 131350 h 131349"/>
                <a:gd name="connsiteX1" fmla="*/ 24955 w 26289"/>
                <a:gd name="connsiteY1" fmla="*/ 131350 h 131349"/>
                <a:gd name="connsiteX2" fmla="*/ 24955 w 26289"/>
                <a:gd name="connsiteY2" fmla="*/ 37624 h 131349"/>
                <a:gd name="connsiteX3" fmla="*/ 2096 w 26289"/>
                <a:gd name="connsiteY3" fmla="*/ 37624 h 131349"/>
                <a:gd name="connsiteX4" fmla="*/ 2096 w 26289"/>
                <a:gd name="connsiteY4" fmla="*/ 131350 h 131349"/>
                <a:gd name="connsiteX5" fmla="*/ 24955 w 26289"/>
                <a:gd name="connsiteY5" fmla="*/ 131350 h 131349"/>
                <a:gd name="connsiteX6" fmla="*/ 0 w 26289"/>
                <a:gd name="connsiteY6" fmla="*/ 11430 h 131349"/>
                <a:gd name="connsiteX7" fmla="*/ 0 w 26289"/>
                <a:gd name="connsiteY7" fmla="*/ 11430 h 131349"/>
                <a:gd name="connsiteX8" fmla="*/ 13430 w 26289"/>
                <a:gd name="connsiteY8" fmla="*/ 22860 h 131349"/>
                <a:gd name="connsiteX9" fmla="*/ 26289 w 26289"/>
                <a:gd name="connsiteY9" fmla="*/ 11430 h 131349"/>
                <a:gd name="connsiteX10" fmla="*/ 13430 w 26289"/>
                <a:gd name="connsiteY10" fmla="*/ 0 h 131349"/>
                <a:gd name="connsiteX11" fmla="*/ 0 w 26289"/>
                <a:gd name="connsiteY11" fmla="*/ 11430 h 1313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6289" h="131349">
                  <a:moveTo>
                    <a:pt x="24955" y="131350"/>
                  </a:moveTo>
                  <a:lnTo>
                    <a:pt x="24955" y="131350"/>
                  </a:lnTo>
                  <a:lnTo>
                    <a:pt x="24955" y="37624"/>
                  </a:lnTo>
                  <a:lnTo>
                    <a:pt x="2096" y="37624"/>
                  </a:lnTo>
                  <a:lnTo>
                    <a:pt x="2096" y="131350"/>
                  </a:lnTo>
                  <a:lnTo>
                    <a:pt x="24955" y="131350"/>
                  </a:lnTo>
                  <a:close/>
                  <a:moveTo>
                    <a:pt x="0" y="11430"/>
                  </a:moveTo>
                  <a:lnTo>
                    <a:pt x="0" y="11430"/>
                  </a:lnTo>
                  <a:cubicBezTo>
                    <a:pt x="0" y="20193"/>
                    <a:pt x="5334" y="22860"/>
                    <a:pt x="13430" y="22860"/>
                  </a:cubicBezTo>
                  <a:cubicBezTo>
                    <a:pt x="20860" y="22860"/>
                    <a:pt x="26289" y="20193"/>
                    <a:pt x="26289" y="11430"/>
                  </a:cubicBezTo>
                  <a:cubicBezTo>
                    <a:pt x="26289" y="2667"/>
                    <a:pt x="20860" y="0"/>
                    <a:pt x="13430" y="0"/>
                  </a:cubicBezTo>
                  <a:cubicBezTo>
                    <a:pt x="5334" y="0"/>
                    <a:pt x="0" y="2667"/>
                    <a:pt x="0" y="11430"/>
                  </a:cubicBezTo>
                </a:path>
              </a:pathLst>
            </a:custGeom>
            <a:solidFill>
              <a:srgbClr val="143144"/>
            </a:solidFill>
            <a:ln w="9525" cap="flat">
              <a:noFill/>
              <a:prstDash val="solid"/>
              <a:miter/>
            </a:ln>
          </p:spPr>
          <p:txBody>
            <a:bodyPr rtlCol="0" anchor="ctr"/>
            <a:lstStyle/>
            <a:p>
              <a:endParaRPr lang="en-NZ"/>
            </a:p>
          </p:txBody>
        </p:sp>
        <p:sp>
          <p:nvSpPr>
            <p:cNvPr id="31" name="Freeform: Shape 30">
              <a:extLst>
                <a:ext uri="{FF2B5EF4-FFF2-40B4-BE49-F238E27FC236}">
                  <a16:creationId xmlns:a16="http://schemas.microsoft.com/office/drawing/2014/main" id="{24F1AC53-C7C5-49C8-B3BF-8F49BB02CAA5}"/>
                </a:ext>
              </a:extLst>
            </p:cNvPr>
            <p:cNvSpPr/>
            <p:nvPr/>
          </p:nvSpPr>
          <p:spPr>
            <a:xfrm>
              <a:off x="2338210" y="789886"/>
              <a:ext cx="92868" cy="93726"/>
            </a:xfrm>
            <a:custGeom>
              <a:avLst/>
              <a:gdLst>
                <a:gd name="connsiteX0" fmla="*/ 68580 w 92868"/>
                <a:gd name="connsiteY0" fmla="*/ 0 h 93726"/>
                <a:gd name="connsiteX1" fmla="*/ 68580 w 92868"/>
                <a:gd name="connsiteY1" fmla="*/ 0 h 93726"/>
                <a:gd name="connsiteX2" fmla="*/ 47054 w 92868"/>
                <a:gd name="connsiteY2" fmla="*/ 72771 h 93726"/>
                <a:gd name="connsiteX3" fmla="*/ 24860 w 92868"/>
                <a:gd name="connsiteY3" fmla="*/ 0 h 93726"/>
                <a:gd name="connsiteX4" fmla="*/ 0 w 92868"/>
                <a:gd name="connsiteY4" fmla="*/ 0 h 93726"/>
                <a:gd name="connsiteX5" fmla="*/ 32290 w 92868"/>
                <a:gd name="connsiteY5" fmla="*/ 93726 h 93726"/>
                <a:gd name="connsiteX6" fmla="*/ 61246 w 92868"/>
                <a:gd name="connsiteY6" fmla="*/ 93726 h 93726"/>
                <a:gd name="connsiteX7" fmla="*/ 92869 w 92868"/>
                <a:gd name="connsiteY7" fmla="*/ 0 h 93726"/>
                <a:gd name="connsiteX8" fmla="*/ 68580 w 92868"/>
                <a:gd name="connsiteY8" fmla="*/ 0 h 93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2868" h="93726">
                  <a:moveTo>
                    <a:pt x="68580" y="0"/>
                  </a:moveTo>
                  <a:lnTo>
                    <a:pt x="68580" y="0"/>
                  </a:lnTo>
                  <a:lnTo>
                    <a:pt x="47054" y="72771"/>
                  </a:lnTo>
                  <a:lnTo>
                    <a:pt x="24860" y="0"/>
                  </a:lnTo>
                  <a:lnTo>
                    <a:pt x="0" y="0"/>
                  </a:lnTo>
                  <a:lnTo>
                    <a:pt x="32290" y="93726"/>
                  </a:lnTo>
                  <a:lnTo>
                    <a:pt x="61246" y="93726"/>
                  </a:lnTo>
                  <a:lnTo>
                    <a:pt x="92869" y="0"/>
                  </a:lnTo>
                  <a:lnTo>
                    <a:pt x="68580" y="0"/>
                  </a:lnTo>
                  <a:close/>
                </a:path>
              </a:pathLst>
            </a:custGeom>
            <a:solidFill>
              <a:srgbClr val="143144"/>
            </a:solidFill>
            <a:ln w="9525" cap="flat">
              <a:noFill/>
              <a:prstDash val="solid"/>
              <a:miter/>
            </a:ln>
          </p:spPr>
          <p:txBody>
            <a:bodyPr rtlCol="0" anchor="ctr"/>
            <a:lstStyle/>
            <a:p>
              <a:endParaRPr lang="en-NZ"/>
            </a:p>
          </p:txBody>
        </p:sp>
        <p:sp>
          <p:nvSpPr>
            <p:cNvPr id="32" name="Freeform: Shape 31">
              <a:extLst>
                <a:ext uri="{FF2B5EF4-FFF2-40B4-BE49-F238E27FC236}">
                  <a16:creationId xmlns:a16="http://schemas.microsoft.com/office/drawing/2014/main" id="{55B33A75-183B-48F5-887A-D98BE6A0E266}"/>
                </a:ext>
              </a:extLst>
            </p:cNvPr>
            <p:cNvSpPr/>
            <p:nvPr/>
          </p:nvSpPr>
          <p:spPr>
            <a:xfrm>
              <a:off x="2442509" y="787886"/>
              <a:ext cx="77438" cy="98393"/>
            </a:xfrm>
            <a:custGeom>
              <a:avLst/>
              <a:gdLst>
                <a:gd name="connsiteX0" fmla="*/ 23622 w 77438"/>
                <a:gd name="connsiteY0" fmla="*/ 39052 h 98393"/>
                <a:gd name="connsiteX1" fmla="*/ 23622 w 77438"/>
                <a:gd name="connsiteY1" fmla="*/ 39052 h 98393"/>
                <a:gd name="connsiteX2" fmla="*/ 41720 w 77438"/>
                <a:gd name="connsiteY2" fmla="*/ 18859 h 98393"/>
                <a:gd name="connsiteX3" fmla="*/ 57245 w 77438"/>
                <a:gd name="connsiteY3" fmla="*/ 34385 h 98393"/>
                <a:gd name="connsiteX4" fmla="*/ 56483 w 77438"/>
                <a:gd name="connsiteY4" fmla="*/ 39052 h 98393"/>
                <a:gd name="connsiteX5" fmla="*/ 23527 w 77438"/>
                <a:gd name="connsiteY5" fmla="*/ 39052 h 98393"/>
                <a:gd name="connsiteX6" fmla="*/ 75343 w 77438"/>
                <a:gd name="connsiteY6" fmla="*/ 56578 h 98393"/>
                <a:gd name="connsiteX7" fmla="*/ 75343 w 77438"/>
                <a:gd name="connsiteY7" fmla="*/ 56578 h 98393"/>
                <a:gd name="connsiteX8" fmla="*/ 77438 w 77438"/>
                <a:gd name="connsiteY8" fmla="*/ 37052 h 98393"/>
                <a:gd name="connsiteX9" fmla="*/ 41720 w 77438"/>
                <a:gd name="connsiteY9" fmla="*/ 0 h 98393"/>
                <a:gd name="connsiteX10" fmla="*/ 0 w 77438"/>
                <a:gd name="connsiteY10" fmla="*/ 49149 h 98393"/>
                <a:gd name="connsiteX11" fmla="*/ 41720 w 77438"/>
                <a:gd name="connsiteY11" fmla="*/ 98393 h 98393"/>
                <a:gd name="connsiteX12" fmla="*/ 76676 w 77438"/>
                <a:gd name="connsiteY12" fmla="*/ 86963 h 98393"/>
                <a:gd name="connsiteX13" fmla="*/ 68580 w 77438"/>
                <a:gd name="connsiteY13" fmla="*/ 70104 h 98393"/>
                <a:gd name="connsiteX14" fmla="*/ 45720 w 77438"/>
                <a:gd name="connsiteY14" fmla="*/ 78867 h 98393"/>
                <a:gd name="connsiteX15" fmla="*/ 22193 w 77438"/>
                <a:gd name="connsiteY15" fmla="*/ 56578 h 98393"/>
                <a:gd name="connsiteX16" fmla="*/ 75247 w 77438"/>
                <a:gd name="connsiteY16" fmla="*/ 56578 h 98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77438" h="98393">
                  <a:moveTo>
                    <a:pt x="23622" y="39052"/>
                  </a:moveTo>
                  <a:lnTo>
                    <a:pt x="23622" y="39052"/>
                  </a:lnTo>
                  <a:cubicBezTo>
                    <a:pt x="24289" y="26956"/>
                    <a:pt x="30385" y="18859"/>
                    <a:pt x="41720" y="18859"/>
                  </a:cubicBezTo>
                  <a:cubicBezTo>
                    <a:pt x="51149" y="18859"/>
                    <a:pt x="57245" y="24289"/>
                    <a:pt x="57245" y="34385"/>
                  </a:cubicBezTo>
                  <a:cubicBezTo>
                    <a:pt x="57245" y="35719"/>
                    <a:pt x="57245" y="37052"/>
                    <a:pt x="56483" y="39052"/>
                  </a:cubicBezTo>
                  <a:lnTo>
                    <a:pt x="23527" y="39052"/>
                  </a:lnTo>
                  <a:close/>
                  <a:moveTo>
                    <a:pt x="75343" y="56578"/>
                  </a:moveTo>
                  <a:lnTo>
                    <a:pt x="75343" y="56578"/>
                  </a:lnTo>
                  <a:cubicBezTo>
                    <a:pt x="76676" y="50482"/>
                    <a:pt x="77438" y="43815"/>
                    <a:pt x="77438" y="37052"/>
                  </a:cubicBezTo>
                  <a:cubicBezTo>
                    <a:pt x="77438" y="16859"/>
                    <a:pt x="67342" y="0"/>
                    <a:pt x="41720" y="0"/>
                  </a:cubicBezTo>
                  <a:cubicBezTo>
                    <a:pt x="16097" y="0"/>
                    <a:pt x="0" y="20860"/>
                    <a:pt x="0" y="49149"/>
                  </a:cubicBezTo>
                  <a:cubicBezTo>
                    <a:pt x="0" y="77438"/>
                    <a:pt x="13430" y="98393"/>
                    <a:pt x="41720" y="98393"/>
                  </a:cubicBezTo>
                  <a:cubicBezTo>
                    <a:pt x="57245" y="98393"/>
                    <a:pt x="68675" y="94393"/>
                    <a:pt x="76676" y="86963"/>
                  </a:cubicBezTo>
                  <a:lnTo>
                    <a:pt x="68580" y="70104"/>
                  </a:lnTo>
                  <a:cubicBezTo>
                    <a:pt x="62579" y="74771"/>
                    <a:pt x="55150" y="78867"/>
                    <a:pt x="45720" y="78867"/>
                  </a:cubicBezTo>
                  <a:cubicBezTo>
                    <a:pt x="29623" y="78867"/>
                    <a:pt x="22860" y="70104"/>
                    <a:pt x="22193" y="56578"/>
                  </a:cubicBezTo>
                  <a:lnTo>
                    <a:pt x="75247" y="56578"/>
                  </a:lnTo>
                  <a:close/>
                </a:path>
              </a:pathLst>
            </a:custGeom>
            <a:solidFill>
              <a:srgbClr val="143144"/>
            </a:solidFill>
            <a:ln w="9525" cap="flat">
              <a:noFill/>
              <a:prstDash val="solid"/>
              <a:miter/>
            </a:ln>
          </p:spPr>
          <p:txBody>
            <a:bodyPr rtlCol="0" anchor="ctr"/>
            <a:lstStyle/>
            <a:p>
              <a:endParaRPr lang="en-NZ"/>
            </a:p>
          </p:txBody>
        </p:sp>
        <p:sp>
          <p:nvSpPr>
            <p:cNvPr id="33" name="Freeform: Shape 32">
              <a:extLst>
                <a:ext uri="{FF2B5EF4-FFF2-40B4-BE49-F238E27FC236}">
                  <a16:creationId xmlns:a16="http://schemas.microsoft.com/office/drawing/2014/main" id="{0F07C356-FCCC-4B20-BB3D-64C241DE2C24}"/>
                </a:ext>
              </a:extLst>
            </p:cNvPr>
            <p:cNvSpPr/>
            <p:nvPr/>
          </p:nvSpPr>
          <p:spPr>
            <a:xfrm>
              <a:off x="2573668" y="760264"/>
              <a:ext cx="81438" cy="125349"/>
            </a:xfrm>
            <a:custGeom>
              <a:avLst/>
              <a:gdLst>
                <a:gd name="connsiteX0" fmla="*/ 95 w 81438"/>
                <a:gd name="connsiteY0" fmla="*/ 115919 h 125349"/>
                <a:gd name="connsiteX1" fmla="*/ 95 w 81438"/>
                <a:gd name="connsiteY1" fmla="*/ 115919 h 125349"/>
                <a:gd name="connsiteX2" fmla="*/ 38386 w 81438"/>
                <a:gd name="connsiteY2" fmla="*/ 125349 h 125349"/>
                <a:gd name="connsiteX3" fmla="*/ 81439 w 81438"/>
                <a:gd name="connsiteY3" fmla="*/ 87630 h 125349"/>
                <a:gd name="connsiteX4" fmla="*/ 53150 w 81438"/>
                <a:gd name="connsiteY4" fmla="*/ 53912 h 125349"/>
                <a:gd name="connsiteX5" fmla="*/ 36385 w 81438"/>
                <a:gd name="connsiteY5" fmla="*/ 48578 h 125349"/>
                <a:gd name="connsiteX6" fmla="*/ 23527 w 81438"/>
                <a:gd name="connsiteY6" fmla="*/ 35052 h 125349"/>
                <a:gd name="connsiteX7" fmla="*/ 43720 w 81438"/>
                <a:gd name="connsiteY7" fmla="*/ 20860 h 125349"/>
                <a:gd name="connsiteX8" fmla="*/ 72676 w 81438"/>
                <a:gd name="connsiteY8" fmla="*/ 28956 h 125349"/>
                <a:gd name="connsiteX9" fmla="*/ 79438 w 81438"/>
                <a:gd name="connsiteY9" fmla="*/ 8763 h 125349"/>
                <a:gd name="connsiteX10" fmla="*/ 42386 w 81438"/>
                <a:gd name="connsiteY10" fmla="*/ 0 h 125349"/>
                <a:gd name="connsiteX11" fmla="*/ 1429 w 81438"/>
                <a:gd name="connsiteY11" fmla="*/ 35719 h 125349"/>
                <a:gd name="connsiteX12" fmla="*/ 26956 w 81438"/>
                <a:gd name="connsiteY12" fmla="*/ 68771 h 125349"/>
                <a:gd name="connsiteX13" fmla="*/ 44482 w 81438"/>
                <a:gd name="connsiteY13" fmla="*/ 73438 h 125349"/>
                <a:gd name="connsiteX14" fmla="*/ 57912 w 81438"/>
                <a:gd name="connsiteY14" fmla="*/ 88964 h 125349"/>
                <a:gd name="connsiteX15" fmla="*/ 37719 w 81438"/>
                <a:gd name="connsiteY15" fmla="*/ 104489 h 125349"/>
                <a:gd name="connsiteX16" fmla="*/ 4667 w 81438"/>
                <a:gd name="connsiteY16" fmla="*/ 94393 h 125349"/>
                <a:gd name="connsiteX17" fmla="*/ 0 w 81438"/>
                <a:gd name="connsiteY17" fmla="*/ 115919 h 1253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81438" h="125349">
                  <a:moveTo>
                    <a:pt x="95" y="115919"/>
                  </a:moveTo>
                  <a:lnTo>
                    <a:pt x="95" y="115919"/>
                  </a:lnTo>
                  <a:cubicBezTo>
                    <a:pt x="7429" y="119920"/>
                    <a:pt x="22955" y="125349"/>
                    <a:pt x="38386" y="125349"/>
                  </a:cubicBezTo>
                  <a:cubicBezTo>
                    <a:pt x="63913" y="125349"/>
                    <a:pt x="81439" y="109157"/>
                    <a:pt x="81439" y="87630"/>
                  </a:cubicBezTo>
                  <a:cubicBezTo>
                    <a:pt x="81439" y="70771"/>
                    <a:pt x="72771" y="60008"/>
                    <a:pt x="53150" y="53912"/>
                  </a:cubicBezTo>
                  <a:lnTo>
                    <a:pt x="36385" y="48578"/>
                  </a:lnTo>
                  <a:cubicBezTo>
                    <a:pt x="28289" y="45911"/>
                    <a:pt x="23527" y="42482"/>
                    <a:pt x="23527" y="35052"/>
                  </a:cubicBezTo>
                  <a:cubicBezTo>
                    <a:pt x="23527" y="26956"/>
                    <a:pt x="30289" y="20860"/>
                    <a:pt x="43720" y="20860"/>
                  </a:cubicBezTo>
                  <a:cubicBezTo>
                    <a:pt x="53150" y="20860"/>
                    <a:pt x="65246" y="24194"/>
                    <a:pt x="72676" y="28956"/>
                  </a:cubicBezTo>
                  <a:lnTo>
                    <a:pt x="79438" y="8763"/>
                  </a:lnTo>
                  <a:cubicBezTo>
                    <a:pt x="70675" y="4096"/>
                    <a:pt x="56579" y="0"/>
                    <a:pt x="42386" y="0"/>
                  </a:cubicBezTo>
                  <a:cubicBezTo>
                    <a:pt x="15430" y="0"/>
                    <a:pt x="1429" y="17526"/>
                    <a:pt x="1429" y="35719"/>
                  </a:cubicBezTo>
                  <a:cubicBezTo>
                    <a:pt x="1429" y="53912"/>
                    <a:pt x="10096" y="63341"/>
                    <a:pt x="26956" y="68771"/>
                  </a:cubicBezTo>
                  <a:lnTo>
                    <a:pt x="44482" y="73438"/>
                  </a:lnTo>
                  <a:cubicBezTo>
                    <a:pt x="54578" y="76772"/>
                    <a:pt x="57912" y="81534"/>
                    <a:pt x="57912" y="88964"/>
                  </a:cubicBezTo>
                  <a:cubicBezTo>
                    <a:pt x="57912" y="99060"/>
                    <a:pt x="48482" y="104489"/>
                    <a:pt x="37719" y="104489"/>
                  </a:cubicBezTo>
                  <a:cubicBezTo>
                    <a:pt x="25622" y="104489"/>
                    <a:pt x="12763" y="99060"/>
                    <a:pt x="4667" y="94393"/>
                  </a:cubicBezTo>
                  <a:lnTo>
                    <a:pt x="0" y="115919"/>
                  </a:lnTo>
                  <a:close/>
                </a:path>
              </a:pathLst>
            </a:custGeom>
            <a:solidFill>
              <a:srgbClr val="143144"/>
            </a:solidFill>
            <a:ln w="9525" cap="flat">
              <a:noFill/>
              <a:prstDash val="solid"/>
              <a:miter/>
            </a:ln>
          </p:spPr>
          <p:txBody>
            <a:bodyPr rtlCol="0" anchor="ctr"/>
            <a:lstStyle/>
            <a:p>
              <a:endParaRPr lang="en-NZ"/>
            </a:p>
          </p:txBody>
        </p:sp>
        <p:sp>
          <p:nvSpPr>
            <p:cNvPr id="34" name="Freeform: Shape 33">
              <a:extLst>
                <a:ext uri="{FF2B5EF4-FFF2-40B4-BE49-F238E27FC236}">
                  <a16:creationId xmlns:a16="http://schemas.microsoft.com/office/drawing/2014/main" id="{FDA16947-F4D8-45D1-9B82-9B17FFCC9EA1}"/>
                </a:ext>
              </a:extLst>
            </p:cNvPr>
            <p:cNvSpPr/>
            <p:nvPr/>
          </p:nvSpPr>
          <p:spPr>
            <a:xfrm>
              <a:off x="2669870" y="787886"/>
              <a:ext cx="78105" cy="98393"/>
            </a:xfrm>
            <a:custGeom>
              <a:avLst/>
              <a:gdLst>
                <a:gd name="connsiteX0" fmla="*/ 23622 w 78105"/>
                <a:gd name="connsiteY0" fmla="*/ 39052 h 98393"/>
                <a:gd name="connsiteX1" fmla="*/ 23622 w 78105"/>
                <a:gd name="connsiteY1" fmla="*/ 39052 h 98393"/>
                <a:gd name="connsiteX2" fmla="*/ 41815 w 78105"/>
                <a:gd name="connsiteY2" fmla="*/ 18859 h 98393"/>
                <a:gd name="connsiteX3" fmla="*/ 57245 w 78105"/>
                <a:gd name="connsiteY3" fmla="*/ 34385 h 98393"/>
                <a:gd name="connsiteX4" fmla="*/ 56579 w 78105"/>
                <a:gd name="connsiteY4" fmla="*/ 39052 h 98393"/>
                <a:gd name="connsiteX5" fmla="*/ 23527 w 78105"/>
                <a:gd name="connsiteY5" fmla="*/ 39052 h 98393"/>
                <a:gd name="connsiteX6" fmla="*/ 75438 w 78105"/>
                <a:gd name="connsiteY6" fmla="*/ 56578 h 98393"/>
                <a:gd name="connsiteX7" fmla="*/ 75438 w 78105"/>
                <a:gd name="connsiteY7" fmla="*/ 56578 h 98393"/>
                <a:gd name="connsiteX8" fmla="*/ 78105 w 78105"/>
                <a:gd name="connsiteY8" fmla="*/ 37052 h 98393"/>
                <a:gd name="connsiteX9" fmla="*/ 41815 w 78105"/>
                <a:gd name="connsiteY9" fmla="*/ 0 h 98393"/>
                <a:gd name="connsiteX10" fmla="*/ 0 w 78105"/>
                <a:gd name="connsiteY10" fmla="*/ 49149 h 98393"/>
                <a:gd name="connsiteX11" fmla="*/ 41815 w 78105"/>
                <a:gd name="connsiteY11" fmla="*/ 98393 h 98393"/>
                <a:gd name="connsiteX12" fmla="*/ 77438 w 78105"/>
                <a:gd name="connsiteY12" fmla="*/ 86963 h 98393"/>
                <a:gd name="connsiteX13" fmla="*/ 68771 w 78105"/>
                <a:gd name="connsiteY13" fmla="*/ 70104 h 98393"/>
                <a:gd name="connsiteX14" fmla="*/ 45911 w 78105"/>
                <a:gd name="connsiteY14" fmla="*/ 78867 h 98393"/>
                <a:gd name="connsiteX15" fmla="*/ 22288 w 78105"/>
                <a:gd name="connsiteY15" fmla="*/ 56578 h 98393"/>
                <a:gd name="connsiteX16" fmla="*/ 75438 w 78105"/>
                <a:gd name="connsiteY16" fmla="*/ 56578 h 98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78105" h="98393">
                  <a:moveTo>
                    <a:pt x="23622" y="39052"/>
                  </a:moveTo>
                  <a:lnTo>
                    <a:pt x="23622" y="39052"/>
                  </a:lnTo>
                  <a:cubicBezTo>
                    <a:pt x="24384" y="26956"/>
                    <a:pt x="31052" y="18859"/>
                    <a:pt x="41815" y="18859"/>
                  </a:cubicBezTo>
                  <a:cubicBezTo>
                    <a:pt x="51245" y="18859"/>
                    <a:pt x="57245" y="24289"/>
                    <a:pt x="57245" y="34385"/>
                  </a:cubicBezTo>
                  <a:cubicBezTo>
                    <a:pt x="57245" y="35719"/>
                    <a:pt x="57245" y="37052"/>
                    <a:pt x="56579" y="39052"/>
                  </a:cubicBezTo>
                  <a:lnTo>
                    <a:pt x="23527" y="39052"/>
                  </a:lnTo>
                  <a:close/>
                  <a:moveTo>
                    <a:pt x="75438" y="56578"/>
                  </a:moveTo>
                  <a:lnTo>
                    <a:pt x="75438" y="56578"/>
                  </a:lnTo>
                  <a:cubicBezTo>
                    <a:pt x="76771" y="50482"/>
                    <a:pt x="78105" y="43815"/>
                    <a:pt x="78105" y="37052"/>
                  </a:cubicBezTo>
                  <a:cubicBezTo>
                    <a:pt x="78105" y="16859"/>
                    <a:pt x="67342" y="0"/>
                    <a:pt x="41815" y="0"/>
                  </a:cubicBezTo>
                  <a:cubicBezTo>
                    <a:pt x="16288" y="0"/>
                    <a:pt x="0" y="20860"/>
                    <a:pt x="0" y="49149"/>
                  </a:cubicBezTo>
                  <a:cubicBezTo>
                    <a:pt x="0" y="77438"/>
                    <a:pt x="13430" y="98393"/>
                    <a:pt x="41815" y="98393"/>
                  </a:cubicBezTo>
                  <a:cubicBezTo>
                    <a:pt x="57245" y="98393"/>
                    <a:pt x="68771" y="94393"/>
                    <a:pt x="77438" y="86963"/>
                  </a:cubicBezTo>
                  <a:lnTo>
                    <a:pt x="68771" y="70104"/>
                  </a:lnTo>
                  <a:cubicBezTo>
                    <a:pt x="62675" y="74771"/>
                    <a:pt x="55340" y="78867"/>
                    <a:pt x="45911" y="78867"/>
                  </a:cubicBezTo>
                  <a:cubicBezTo>
                    <a:pt x="29813" y="78867"/>
                    <a:pt x="23051" y="70104"/>
                    <a:pt x="22288" y="56578"/>
                  </a:cubicBezTo>
                  <a:lnTo>
                    <a:pt x="75438" y="56578"/>
                  </a:lnTo>
                  <a:close/>
                </a:path>
              </a:pathLst>
            </a:custGeom>
            <a:solidFill>
              <a:srgbClr val="143144"/>
            </a:solidFill>
            <a:ln w="9525" cap="flat">
              <a:noFill/>
              <a:prstDash val="solid"/>
              <a:miter/>
            </a:ln>
          </p:spPr>
          <p:txBody>
            <a:bodyPr rtlCol="0" anchor="ctr"/>
            <a:lstStyle/>
            <a:p>
              <a:endParaRPr lang="en-NZ"/>
            </a:p>
          </p:txBody>
        </p:sp>
        <p:sp>
          <p:nvSpPr>
            <p:cNvPr id="35" name="Freeform: Shape 34">
              <a:extLst>
                <a:ext uri="{FF2B5EF4-FFF2-40B4-BE49-F238E27FC236}">
                  <a16:creationId xmlns:a16="http://schemas.microsoft.com/office/drawing/2014/main" id="{7418FACC-4C58-4A35-BEA2-7C9F1FB9CD9C}"/>
                </a:ext>
              </a:extLst>
            </p:cNvPr>
            <p:cNvSpPr/>
            <p:nvPr/>
          </p:nvSpPr>
          <p:spPr>
            <a:xfrm>
              <a:off x="2763406" y="787886"/>
              <a:ext cx="76009" cy="98488"/>
            </a:xfrm>
            <a:custGeom>
              <a:avLst/>
              <a:gdLst>
                <a:gd name="connsiteX0" fmla="*/ 22860 w 76009"/>
                <a:gd name="connsiteY0" fmla="*/ 49149 h 98488"/>
                <a:gd name="connsiteX1" fmla="*/ 22860 w 76009"/>
                <a:gd name="connsiteY1" fmla="*/ 49149 h 98488"/>
                <a:gd name="connsiteX2" fmla="*/ 44387 w 76009"/>
                <a:gd name="connsiteY2" fmla="*/ 20193 h 98488"/>
                <a:gd name="connsiteX3" fmla="*/ 65913 w 76009"/>
                <a:gd name="connsiteY3" fmla="*/ 30290 h 98488"/>
                <a:gd name="connsiteX4" fmla="*/ 76010 w 76009"/>
                <a:gd name="connsiteY4" fmla="*/ 12764 h 98488"/>
                <a:gd name="connsiteX5" fmla="*/ 44387 w 76009"/>
                <a:gd name="connsiteY5" fmla="*/ 0 h 98488"/>
                <a:gd name="connsiteX6" fmla="*/ 0 w 76009"/>
                <a:gd name="connsiteY6" fmla="*/ 49244 h 98488"/>
                <a:gd name="connsiteX7" fmla="*/ 44387 w 76009"/>
                <a:gd name="connsiteY7" fmla="*/ 98489 h 98488"/>
                <a:gd name="connsiteX8" fmla="*/ 76010 w 76009"/>
                <a:gd name="connsiteY8" fmla="*/ 85058 h 98488"/>
                <a:gd name="connsiteX9" fmla="*/ 65913 w 76009"/>
                <a:gd name="connsiteY9" fmla="*/ 68199 h 98488"/>
                <a:gd name="connsiteX10" fmla="*/ 45148 w 76009"/>
                <a:gd name="connsiteY10" fmla="*/ 77629 h 98488"/>
                <a:gd name="connsiteX11" fmla="*/ 22860 w 76009"/>
                <a:gd name="connsiteY11" fmla="*/ 49340 h 984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76009" h="98488">
                  <a:moveTo>
                    <a:pt x="22860" y="49149"/>
                  </a:moveTo>
                  <a:lnTo>
                    <a:pt x="22860" y="49149"/>
                  </a:lnTo>
                  <a:cubicBezTo>
                    <a:pt x="22860" y="30290"/>
                    <a:pt x="32290" y="20193"/>
                    <a:pt x="44387" y="20193"/>
                  </a:cubicBezTo>
                  <a:cubicBezTo>
                    <a:pt x="54483" y="20193"/>
                    <a:pt x="60484" y="24955"/>
                    <a:pt x="65913" y="30290"/>
                  </a:cubicBezTo>
                  <a:lnTo>
                    <a:pt x="76010" y="12764"/>
                  </a:lnTo>
                  <a:cubicBezTo>
                    <a:pt x="68580" y="5334"/>
                    <a:pt x="58483" y="0"/>
                    <a:pt x="44387" y="0"/>
                  </a:cubicBezTo>
                  <a:cubicBezTo>
                    <a:pt x="18860" y="0"/>
                    <a:pt x="0" y="18193"/>
                    <a:pt x="0" y="49244"/>
                  </a:cubicBezTo>
                  <a:cubicBezTo>
                    <a:pt x="0" y="80296"/>
                    <a:pt x="18860" y="98489"/>
                    <a:pt x="44387" y="98489"/>
                  </a:cubicBezTo>
                  <a:cubicBezTo>
                    <a:pt x="58579" y="98489"/>
                    <a:pt x="68580" y="92393"/>
                    <a:pt x="76010" y="85058"/>
                  </a:cubicBezTo>
                  <a:lnTo>
                    <a:pt x="65913" y="68199"/>
                  </a:lnTo>
                  <a:cubicBezTo>
                    <a:pt x="60579" y="73628"/>
                    <a:pt x="54483" y="77629"/>
                    <a:pt x="45148" y="77629"/>
                  </a:cubicBezTo>
                  <a:cubicBezTo>
                    <a:pt x="32290" y="77629"/>
                    <a:pt x="22860" y="67532"/>
                    <a:pt x="22860" y="49340"/>
                  </a:cubicBezTo>
                </a:path>
              </a:pathLst>
            </a:custGeom>
            <a:solidFill>
              <a:srgbClr val="143144"/>
            </a:solidFill>
            <a:ln w="9525" cap="flat">
              <a:noFill/>
              <a:prstDash val="solid"/>
              <a:miter/>
            </a:ln>
          </p:spPr>
          <p:txBody>
            <a:bodyPr rtlCol="0" anchor="ctr"/>
            <a:lstStyle/>
            <a:p>
              <a:endParaRPr lang="en-NZ"/>
            </a:p>
          </p:txBody>
        </p:sp>
        <p:sp>
          <p:nvSpPr>
            <p:cNvPr id="36" name="Freeform: Shape 35">
              <a:extLst>
                <a:ext uri="{FF2B5EF4-FFF2-40B4-BE49-F238E27FC236}">
                  <a16:creationId xmlns:a16="http://schemas.microsoft.com/office/drawing/2014/main" id="{6A403755-B7ED-448C-84D2-103D2DB81582}"/>
                </a:ext>
              </a:extLst>
            </p:cNvPr>
            <p:cNvSpPr/>
            <p:nvPr/>
          </p:nvSpPr>
          <p:spPr>
            <a:xfrm>
              <a:off x="2857608" y="789886"/>
              <a:ext cx="80200" cy="95726"/>
            </a:xfrm>
            <a:custGeom>
              <a:avLst/>
              <a:gdLst>
                <a:gd name="connsiteX0" fmla="*/ 0 w 80200"/>
                <a:gd name="connsiteY0" fmla="*/ 0 h 95726"/>
                <a:gd name="connsiteX1" fmla="*/ 0 w 80200"/>
                <a:gd name="connsiteY1" fmla="*/ 0 h 95726"/>
                <a:gd name="connsiteX2" fmla="*/ 0 w 80200"/>
                <a:gd name="connsiteY2" fmla="*/ 59341 h 95726"/>
                <a:gd name="connsiteX3" fmla="*/ 29623 w 80200"/>
                <a:gd name="connsiteY3" fmla="*/ 95726 h 95726"/>
                <a:gd name="connsiteX4" fmla="*/ 57912 w 80200"/>
                <a:gd name="connsiteY4" fmla="*/ 82963 h 95726"/>
                <a:gd name="connsiteX5" fmla="*/ 57912 w 80200"/>
                <a:gd name="connsiteY5" fmla="*/ 93726 h 95726"/>
                <a:gd name="connsiteX6" fmla="*/ 80201 w 80200"/>
                <a:gd name="connsiteY6" fmla="*/ 93726 h 95726"/>
                <a:gd name="connsiteX7" fmla="*/ 80201 w 80200"/>
                <a:gd name="connsiteY7" fmla="*/ 95 h 95726"/>
                <a:gd name="connsiteX8" fmla="*/ 57912 w 80200"/>
                <a:gd name="connsiteY8" fmla="*/ 95 h 95726"/>
                <a:gd name="connsiteX9" fmla="*/ 57912 w 80200"/>
                <a:gd name="connsiteY9" fmla="*/ 58769 h 95726"/>
                <a:gd name="connsiteX10" fmla="*/ 38481 w 80200"/>
                <a:gd name="connsiteY10" fmla="*/ 74295 h 95726"/>
                <a:gd name="connsiteX11" fmla="*/ 22384 w 80200"/>
                <a:gd name="connsiteY11" fmla="*/ 54769 h 95726"/>
                <a:gd name="connsiteX12" fmla="*/ 22384 w 80200"/>
                <a:gd name="connsiteY12" fmla="*/ 191 h 95726"/>
                <a:gd name="connsiteX13" fmla="*/ 95 w 80200"/>
                <a:gd name="connsiteY13" fmla="*/ 191 h 95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80200" h="95726">
                  <a:moveTo>
                    <a:pt x="0" y="0"/>
                  </a:moveTo>
                  <a:lnTo>
                    <a:pt x="0" y="0"/>
                  </a:lnTo>
                  <a:lnTo>
                    <a:pt x="0" y="59341"/>
                  </a:lnTo>
                  <a:cubicBezTo>
                    <a:pt x="0" y="82296"/>
                    <a:pt x="9430" y="95726"/>
                    <a:pt x="29623" y="95726"/>
                  </a:cubicBezTo>
                  <a:cubicBezTo>
                    <a:pt x="41720" y="95726"/>
                    <a:pt x="51911" y="90297"/>
                    <a:pt x="57912" y="82963"/>
                  </a:cubicBezTo>
                  <a:lnTo>
                    <a:pt x="57912" y="93726"/>
                  </a:lnTo>
                  <a:lnTo>
                    <a:pt x="80201" y="93726"/>
                  </a:lnTo>
                  <a:lnTo>
                    <a:pt x="80201" y="95"/>
                  </a:lnTo>
                  <a:lnTo>
                    <a:pt x="57912" y="95"/>
                  </a:lnTo>
                  <a:lnTo>
                    <a:pt x="57912" y="58769"/>
                  </a:lnTo>
                  <a:cubicBezTo>
                    <a:pt x="55245" y="66866"/>
                    <a:pt x="48483" y="74295"/>
                    <a:pt x="38481" y="74295"/>
                  </a:cubicBezTo>
                  <a:cubicBezTo>
                    <a:pt x="26956" y="74295"/>
                    <a:pt x="22384" y="68199"/>
                    <a:pt x="22384" y="54769"/>
                  </a:cubicBezTo>
                  <a:lnTo>
                    <a:pt x="22384" y="191"/>
                  </a:lnTo>
                  <a:lnTo>
                    <a:pt x="95" y="191"/>
                  </a:lnTo>
                  <a:close/>
                </a:path>
              </a:pathLst>
            </a:custGeom>
            <a:solidFill>
              <a:srgbClr val="143144"/>
            </a:solidFill>
            <a:ln w="9525" cap="flat">
              <a:noFill/>
              <a:prstDash val="solid"/>
              <a:miter/>
            </a:ln>
          </p:spPr>
          <p:txBody>
            <a:bodyPr rtlCol="0" anchor="ctr"/>
            <a:lstStyle/>
            <a:p>
              <a:endParaRPr lang="en-NZ"/>
            </a:p>
          </p:txBody>
        </p:sp>
        <p:sp>
          <p:nvSpPr>
            <p:cNvPr id="37" name="Freeform: Shape 36">
              <a:extLst>
                <a:ext uri="{FF2B5EF4-FFF2-40B4-BE49-F238E27FC236}">
                  <a16:creationId xmlns:a16="http://schemas.microsoft.com/office/drawing/2014/main" id="{89B0E70F-CFAA-4BEA-AC58-02C3188BBFBE}"/>
                </a:ext>
              </a:extLst>
            </p:cNvPr>
            <p:cNvSpPr/>
            <p:nvPr/>
          </p:nvSpPr>
          <p:spPr>
            <a:xfrm>
              <a:off x="2962574" y="788648"/>
              <a:ext cx="57911" cy="95059"/>
            </a:xfrm>
            <a:custGeom>
              <a:avLst/>
              <a:gdLst>
                <a:gd name="connsiteX0" fmla="*/ 22955 w 57911"/>
                <a:gd name="connsiteY0" fmla="*/ 94964 h 95059"/>
                <a:gd name="connsiteX1" fmla="*/ 22955 w 57911"/>
                <a:gd name="connsiteY1" fmla="*/ 94964 h 95059"/>
                <a:gd name="connsiteX2" fmla="*/ 22955 w 57911"/>
                <a:gd name="connsiteY2" fmla="*/ 38386 h 95059"/>
                <a:gd name="connsiteX3" fmla="*/ 41053 w 57911"/>
                <a:gd name="connsiteY3" fmla="*/ 20860 h 95059"/>
                <a:gd name="connsiteX4" fmla="*/ 54483 w 57911"/>
                <a:gd name="connsiteY4" fmla="*/ 24860 h 95059"/>
                <a:gd name="connsiteX5" fmla="*/ 57912 w 57911"/>
                <a:gd name="connsiteY5" fmla="*/ 4000 h 95059"/>
                <a:gd name="connsiteX6" fmla="*/ 43720 w 57911"/>
                <a:gd name="connsiteY6" fmla="*/ 0 h 95059"/>
                <a:gd name="connsiteX7" fmla="*/ 22860 w 57911"/>
                <a:gd name="connsiteY7" fmla="*/ 13525 h 95059"/>
                <a:gd name="connsiteX8" fmla="*/ 22860 w 57911"/>
                <a:gd name="connsiteY8" fmla="*/ 1429 h 95059"/>
                <a:gd name="connsiteX9" fmla="*/ 0 w 57911"/>
                <a:gd name="connsiteY9" fmla="*/ 1429 h 95059"/>
                <a:gd name="connsiteX10" fmla="*/ 0 w 57911"/>
                <a:gd name="connsiteY10" fmla="*/ 95059 h 95059"/>
                <a:gd name="connsiteX11" fmla="*/ 22860 w 57911"/>
                <a:gd name="connsiteY11" fmla="*/ 95059 h 95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7911" h="95059">
                  <a:moveTo>
                    <a:pt x="22955" y="94964"/>
                  </a:moveTo>
                  <a:lnTo>
                    <a:pt x="22955" y="94964"/>
                  </a:lnTo>
                  <a:lnTo>
                    <a:pt x="22955" y="38386"/>
                  </a:lnTo>
                  <a:cubicBezTo>
                    <a:pt x="26289" y="27622"/>
                    <a:pt x="32385" y="20860"/>
                    <a:pt x="41053" y="20860"/>
                  </a:cubicBezTo>
                  <a:cubicBezTo>
                    <a:pt x="45815" y="20860"/>
                    <a:pt x="51149" y="22860"/>
                    <a:pt x="54483" y="24860"/>
                  </a:cubicBezTo>
                  <a:lnTo>
                    <a:pt x="57912" y="4000"/>
                  </a:lnTo>
                  <a:cubicBezTo>
                    <a:pt x="54483" y="1333"/>
                    <a:pt x="49149" y="0"/>
                    <a:pt x="43720" y="0"/>
                  </a:cubicBezTo>
                  <a:cubicBezTo>
                    <a:pt x="33623" y="0"/>
                    <a:pt x="26956" y="4000"/>
                    <a:pt x="22860" y="13525"/>
                  </a:cubicBezTo>
                  <a:lnTo>
                    <a:pt x="22860" y="1429"/>
                  </a:lnTo>
                  <a:lnTo>
                    <a:pt x="0" y="1429"/>
                  </a:lnTo>
                  <a:lnTo>
                    <a:pt x="0" y="95059"/>
                  </a:lnTo>
                  <a:lnTo>
                    <a:pt x="22860" y="95059"/>
                  </a:lnTo>
                  <a:close/>
                </a:path>
              </a:pathLst>
            </a:custGeom>
            <a:solidFill>
              <a:srgbClr val="143144"/>
            </a:solidFill>
            <a:ln w="9525" cap="flat">
              <a:noFill/>
              <a:prstDash val="solid"/>
              <a:miter/>
            </a:ln>
          </p:spPr>
          <p:txBody>
            <a:bodyPr rtlCol="0" anchor="ctr"/>
            <a:lstStyle/>
            <a:p>
              <a:endParaRPr lang="en-NZ"/>
            </a:p>
          </p:txBody>
        </p:sp>
        <p:sp>
          <p:nvSpPr>
            <p:cNvPr id="38" name="Freeform: Shape 37">
              <a:extLst>
                <a:ext uri="{FF2B5EF4-FFF2-40B4-BE49-F238E27FC236}">
                  <a16:creationId xmlns:a16="http://schemas.microsoft.com/office/drawing/2014/main" id="{C65837AB-5D39-4876-A615-B205FE86C952}"/>
                </a:ext>
              </a:extLst>
            </p:cNvPr>
            <p:cNvSpPr/>
            <p:nvPr/>
          </p:nvSpPr>
          <p:spPr>
            <a:xfrm>
              <a:off x="3033249" y="752263"/>
              <a:ext cx="26955" cy="131349"/>
            </a:xfrm>
            <a:custGeom>
              <a:avLst/>
              <a:gdLst>
                <a:gd name="connsiteX0" fmla="*/ 24956 w 26955"/>
                <a:gd name="connsiteY0" fmla="*/ 131350 h 131349"/>
                <a:gd name="connsiteX1" fmla="*/ 24956 w 26955"/>
                <a:gd name="connsiteY1" fmla="*/ 131350 h 131349"/>
                <a:gd name="connsiteX2" fmla="*/ 24956 w 26955"/>
                <a:gd name="connsiteY2" fmla="*/ 37624 h 131349"/>
                <a:gd name="connsiteX3" fmla="*/ 2667 w 26955"/>
                <a:gd name="connsiteY3" fmla="*/ 37624 h 131349"/>
                <a:gd name="connsiteX4" fmla="*/ 2667 w 26955"/>
                <a:gd name="connsiteY4" fmla="*/ 131350 h 131349"/>
                <a:gd name="connsiteX5" fmla="*/ 24956 w 26955"/>
                <a:gd name="connsiteY5" fmla="*/ 131350 h 131349"/>
                <a:gd name="connsiteX6" fmla="*/ 0 w 26955"/>
                <a:gd name="connsiteY6" fmla="*/ 11430 h 131349"/>
                <a:gd name="connsiteX7" fmla="*/ 0 w 26955"/>
                <a:gd name="connsiteY7" fmla="*/ 11430 h 131349"/>
                <a:gd name="connsiteX8" fmla="*/ 14192 w 26955"/>
                <a:gd name="connsiteY8" fmla="*/ 22860 h 131349"/>
                <a:gd name="connsiteX9" fmla="*/ 26956 w 26955"/>
                <a:gd name="connsiteY9" fmla="*/ 11430 h 131349"/>
                <a:gd name="connsiteX10" fmla="*/ 14192 w 26955"/>
                <a:gd name="connsiteY10" fmla="*/ 0 h 131349"/>
                <a:gd name="connsiteX11" fmla="*/ 0 w 26955"/>
                <a:gd name="connsiteY11" fmla="*/ 11430 h 1313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6955" h="131349">
                  <a:moveTo>
                    <a:pt x="24956" y="131350"/>
                  </a:moveTo>
                  <a:lnTo>
                    <a:pt x="24956" y="131350"/>
                  </a:lnTo>
                  <a:lnTo>
                    <a:pt x="24956" y="37624"/>
                  </a:lnTo>
                  <a:lnTo>
                    <a:pt x="2667" y="37624"/>
                  </a:lnTo>
                  <a:lnTo>
                    <a:pt x="2667" y="131350"/>
                  </a:lnTo>
                  <a:lnTo>
                    <a:pt x="24956" y="131350"/>
                  </a:lnTo>
                  <a:close/>
                  <a:moveTo>
                    <a:pt x="0" y="11430"/>
                  </a:moveTo>
                  <a:lnTo>
                    <a:pt x="0" y="11430"/>
                  </a:lnTo>
                  <a:cubicBezTo>
                    <a:pt x="0" y="20193"/>
                    <a:pt x="6096" y="22860"/>
                    <a:pt x="14192" y="22860"/>
                  </a:cubicBezTo>
                  <a:cubicBezTo>
                    <a:pt x="21527" y="22860"/>
                    <a:pt x="26956" y="20193"/>
                    <a:pt x="26956" y="11430"/>
                  </a:cubicBezTo>
                  <a:cubicBezTo>
                    <a:pt x="26956" y="2667"/>
                    <a:pt x="21622" y="0"/>
                    <a:pt x="14192" y="0"/>
                  </a:cubicBezTo>
                  <a:cubicBezTo>
                    <a:pt x="6096" y="0"/>
                    <a:pt x="0" y="2667"/>
                    <a:pt x="0" y="11430"/>
                  </a:cubicBezTo>
                </a:path>
              </a:pathLst>
            </a:custGeom>
            <a:solidFill>
              <a:srgbClr val="143144"/>
            </a:solidFill>
            <a:ln w="9525" cap="flat">
              <a:noFill/>
              <a:prstDash val="solid"/>
              <a:miter/>
            </a:ln>
          </p:spPr>
          <p:txBody>
            <a:bodyPr rtlCol="0" anchor="ctr"/>
            <a:lstStyle/>
            <a:p>
              <a:endParaRPr lang="en-NZ"/>
            </a:p>
          </p:txBody>
        </p:sp>
        <p:sp>
          <p:nvSpPr>
            <p:cNvPr id="39" name="Freeform: Shape 38">
              <a:extLst>
                <a:ext uri="{FF2B5EF4-FFF2-40B4-BE49-F238E27FC236}">
                  <a16:creationId xmlns:a16="http://schemas.microsoft.com/office/drawing/2014/main" id="{3316FCF9-534D-4F14-9F36-15C256106E89}"/>
                </a:ext>
              </a:extLst>
            </p:cNvPr>
            <p:cNvSpPr/>
            <p:nvPr/>
          </p:nvSpPr>
          <p:spPr>
            <a:xfrm>
              <a:off x="3075731" y="766264"/>
              <a:ext cx="68579" cy="119253"/>
            </a:xfrm>
            <a:custGeom>
              <a:avLst/>
              <a:gdLst>
                <a:gd name="connsiteX0" fmla="*/ 36290 w 68579"/>
                <a:gd name="connsiteY0" fmla="*/ 41815 h 119253"/>
                <a:gd name="connsiteX1" fmla="*/ 65151 w 68579"/>
                <a:gd name="connsiteY1" fmla="*/ 41815 h 119253"/>
                <a:gd name="connsiteX2" fmla="*/ 65151 w 68579"/>
                <a:gd name="connsiteY2" fmla="*/ 23622 h 119253"/>
                <a:gd name="connsiteX3" fmla="*/ 36290 w 68579"/>
                <a:gd name="connsiteY3" fmla="*/ 23622 h 119253"/>
                <a:gd name="connsiteX4" fmla="*/ 36290 w 68579"/>
                <a:gd name="connsiteY4" fmla="*/ 0 h 119253"/>
                <a:gd name="connsiteX5" fmla="*/ 18097 w 68579"/>
                <a:gd name="connsiteY5" fmla="*/ 0 h 119253"/>
                <a:gd name="connsiteX6" fmla="*/ 15430 w 68579"/>
                <a:gd name="connsiteY6" fmla="*/ 23622 h 119253"/>
                <a:gd name="connsiteX7" fmla="*/ 0 w 68579"/>
                <a:gd name="connsiteY7" fmla="*/ 23622 h 119253"/>
                <a:gd name="connsiteX8" fmla="*/ 0 w 68579"/>
                <a:gd name="connsiteY8" fmla="*/ 41815 h 119253"/>
                <a:gd name="connsiteX9" fmla="*/ 14097 w 68579"/>
                <a:gd name="connsiteY9" fmla="*/ 41815 h 119253"/>
                <a:gd name="connsiteX10" fmla="*/ 14097 w 68579"/>
                <a:gd name="connsiteY10" fmla="*/ 89630 h 119253"/>
                <a:gd name="connsiteX11" fmla="*/ 41719 w 68579"/>
                <a:gd name="connsiteY11" fmla="*/ 119253 h 119253"/>
                <a:gd name="connsiteX12" fmla="*/ 68580 w 68579"/>
                <a:gd name="connsiteY12" fmla="*/ 111824 h 119253"/>
                <a:gd name="connsiteX13" fmla="*/ 63246 w 68579"/>
                <a:gd name="connsiteY13" fmla="*/ 93631 h 119253"/>
                <a:gd name="connsiteX14" fmla="*/ 47054 w 68579"/>
                <a:gd name="connsiteY14" fmla="*/ 99727 h 119253"/>
                <a:gd name="connsiteX15" fmla="*/ 36290 w 68579"/>
                <a:gd name="connsiteY15" fmla="*/ 86963 h 119253"/>
                <a:gd name="connsiteX16" fmla="*/ 36290 w 68579"/>
                <a:gd name="connsiteY16" fmla="*/ 41815 h 1192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68579" h="119253">
                  <a:moveTo>
                    <a:pt x="36290" y="41815"/>
                  </a:moveTo>
                  <a:lnTo>
                    <a:pt x="65151" y="41815"/>
                  </a:lnTo>
                  <a:lnTo>
                    <a:pt x="65151" y="23622"/>
                  </a:lnTo>
                  <a:lnTo>
                    <a:pt x="36290" y="23622"/>
                  </a:lnTo>
                  <a:lnTo>
                    <a:pt x="36290" y="0"/>
                  </a:lnTo>
                  <a:lnTo>
                    <a:pt x="18097" y="0"/>
                  </a:lnTo>
                  <a:lnTo>
                    <a:pt x="15430" y="23622"/>
                  </a:lnTo>
                  <a:lnTo>
                    <a:pt x="0" y="23622"/>
                  </a:lnTo>
                  <a:lnTo>
                    <a:pt x="0" y="41815"/>
                  </a:lnTo>
                  <a:lnTo>
                    <a:pt x="14097" y="41815"/>
                  </a:lnTo>
                  <a:lnTo>
                    <a:pt x="14097" y="89630"/>
                  </a:lnTo>
                  <a:cubicBezTo>
                    <a:pt x="14097" y="110490"/>
                    <a:pt x="25622" y="119253"/>
                    <a:pt x="41719" y="119253"/>
                  </a:cubicBezTo>
                  <a:cubicBezTo>
                    <a:pt x="53816" y="119253"/>
                    <a:pt x="61150" y="115919"/>
                    <a:pt x="68580" y="111824"/>
                  </a:cubicBezTo>
                  <a:lnTo>
                    <a:pt x="63246" y="93631"/>
                  </a:lnTo>
                  <a:cubicBezTo>
                    <a:pt x="59246" y="96965"/>
                    <a:pt x="52483" y="99727"/>
                    <a:pt x="47054" y="99727"/>
                  </a:cubicBezTo>
                  <a:cubicBezTo>
                    <a:pt x="40386" y="99727"/>
                    <a:pt x="36290" y="95726"/>
                    <a:pt x="36290" y="86963"/>
                  </a:cubicBezTo>
                  <a:lnTo>
                    <a:pt x="36290" y="41815"/>
                  </a:lnTo>
                  <a:close/>
                </a:path>
              </a:pathLst>
            </a:custGeom>
            <a:solidFill>
              <a:srgbClr val="143144"/>
            </a:solidFill>
            <a:ln w="9525" cap="flat">
              <a:noFill/>
              <a:prstDash val="solid"/>
              <a:miter/>
            </a:ln>
          </p:spPr>
          <p:txBody>
            <a:bodyPr rtlCol="0" anchor="ctr"/>
            <a:lstStyle/>
            <a:p>
              <a:endParaRPr lang="en-NZ"/>
            </a:p>
          </p:txBody>
        </p:sp>
        <p:sp>
          <p:nvSpPr>
            <p:cNvPr id="40" name="Freeform: Shape 39">
              <a:extLst>
                <a:ext uri="{FF2B5EF4-FFF2-40B4-BE49-F238E27FC236}">
                  <a16:creationId xmlns:a16="http://schemas.microsoft.com/office/drawing/2014/main" id="{6DAC9FB7-2D1E-4D06-A131-1645BD326BD7}"/>
                </a:ext>
              </a:extLst>
            </p:cNvPr>
            <p:cNvSpPr/>
            <p:nvPr/>
          </p:nvSpPr>
          <p:spPr>
            <a:xfrm>
              <a:off x="3150216" y="789982"/>
              <a:ext cx="88963" cy="129349"/>
            </a:xfrm>
            <a:custGeom>
              <a:avLst/>
              <a:gdLst>
                <a:gd name="connsiteX0" fmla="*/ 3524 w 88963"/>
                <a:gd name="connsiteY0" fmla="*/ 123920 h 129349"/>
                <a:gd name="connsiteX1" fmla="*/ 3524 w 88963"/>
                <a:gd name="connsiteY1" fmla="*/ 123920 h 129349"/>
                <a:gd name="connsiteX2" fmla="*/ 21622 w 88963"/>
                <a:gd name="connsiteY2" fmla="*/ 129349 h 129349"/>
                <a:gd name="connsiteX3" fmla="*/ 53912 w 88963"/>
                <a:gd name="connsiteY3" fmla="*/ 101727 h 129349"/>
                <a:gd name="connsiteX4" fmla="*/ 88964 w 88963"/>
                <a:gd name="connsiteY4" fmla="*/ 0 h 129349"/>
                <a:gd name="connsiteX5" fmla="*/ 66008 w 88963"/>
                <a:gd name="connsiteY5" fmla="*/ 667 h 129349"/>
                <a:gd name="connsiteX6" fmla="*/ 45815 w 88963"/>
                <a:gd name="connsiteY6" fmla="*/ 68770 h 129349"/>
                <a:gd name="connsiteX7" fmla="*/ 24956 w 88963"/>
                <a:gd name="connsiteY7" fmla="*/ 0 h 129349"/>
                <a:gd name="connsiteX8" fmla="*/ 0 w 88963"/>
                <a:gd name="connsiteY8" fmla="*/ 0 h 129349"/>
                <a:gd name="connsiteX9" fmla="*/ 35719 w 88963"/>
                <a:gd name="connsiteY9" fmla="*/ 91630 h 129349"/>
                <a:gd name="connsiteX10" fmla="*/ 34385 w 88963"/>
                <a:gd name="connsiteY10" fmla="*/ 97060 h 129349"/>
                <a:gd name="connsiteX11" fmla="*/ 20193 w 88963"/>
                <a:gd name="connsiteY11" fmla="*/ 110490 h 129349"/>
                <a:gd name="connsiteX12" fmla="*/ 6763 w 88963"/>
                <a:gd name="connsiteY12" fmla="*/ 107156 h 129349"/>
                <a:gd name="connsiteX13" fmla="*/ 3429 w 88963"/>
                <a:gd name="connsiteY13" fmla="*/ 124016 h 1293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88963" h="129349">
                  <a:moveTo>
                    <a:pt x="3524" y="123920"/>
                  </a:moveTo>
                  <a:lnTo>
                    <a:pt x="3524" y="123920"/>
                  </a:lnTo>
                  <a:cubicBezTo>
                    <a:pt x="8192" y="126587"/>
                    <a:pt x="14954" y="129349"/>
                    <a:pt x="21622" y="129349"/>
                  </a:cubicBezTo>
                  <a:cubicBezTo>
                    <a:pt x="39815" y="129349"/>
                    <a:pt x="47911" y="119253"/>
                    <a:pt x="53912" y="101727"/>
                  </a:cubicBezTo>
                  <a:lnTo>
                    <a:pt x="88964" y="0"/>
                  </a:lnTo>
                  <a:cubicBezTo>
                    <a:pt x="81534" y="0"/>
                    <a:pt x="74104" y="667"/>
                    <a:pt x="66008" y="667"/>
                  </a:cubicBezTo>
                  <a:lnTo>
                    <a:pt x="45815" y="68770"/>
                  </a:lnTo>
                  <a:lnTo>
                    <a:pt x="24956" y="0"/>
                  </a:lnTo>
                  <a:lnTo>
                    <a:pt x="0" y="0"/>
                  </a:lnTo>
                  <a:lnTo>
                    <a:pt x="35719" y="91630"/>
                  </a:lnTo>
                  <a:lnTo>
                    <a:pt x="34385" y="97060"/>
                  </a:lnTo>
                  <a:cubicBezTo>
                    <a:pt x="31718" y="106490"/>
                    <a:pt x="27623" y="110490"/>
                    <a:pt x="20193" y="110490"/>
                  </a:cubicBezTo>
                  <a:cubicBezTo>
                    <a:pt x="15526" y="110490"/>
                    <a:pt x="10763" y="109156"/>
                    <a:pt x="6763" y="107156"/>
                  </a:cubicBezTo>
                  <a:lnTo>
                    <a:pt x="3429" y="124016"/>
                  </a:lnTo>
                  <a:close/>
                </a:path>
              </a:pathLst>
            </a:custGeom>
            <a:solidFill>
              <a:srgbClr val="143144"/>
            </a:solidFill>
            <a:ln w="9525" cap="flat">
              <a:noFill/>
              <a:prstDash val="solid"/>
              <a:miter/>
            </a:ln>
          </p:spPr>
          <p:txBody>
            <a:bodyPr rtlCol="0" anchor="ctr"/>
            <a:lstStyle/>
            <a:p>
              <a:endParaRPr lang="en-NZ"/>
            </a:p>
          </p:txBody>
        </p:sp>
        <p:sp>
          <p:nvSpPr>
            <p:cNvPr id="41" name="Freeform: Shape 40">
              <a:extLst>
                <a:ext uri="{FF2B5EF4-FFF2-40B4-BE49-F238E27FC236}">
                  <a16:creationId xmlns:a16="http://schemas.microsoft.com/office/drawing/2014/main" id="{7E23CC59-0EBD-4816-81A8-C74C45B0F059}"/>
                </a:ext>
              </a:extLst>
            </p:cNvPr>
            <p:cNvSpPr/>
            <p:nvPr/>
          </p:nvSpPr>
          <p:spPr>
            <a:xfrm>
              <a:off x="1681366" y="941429"/>
              <a:ext cx="91535" cy="122015"/>
            </a:xfrm>
            <a:custGeom>
              <a:avLst/>
              <a:gdLst>
                <a:gd name="connsiteX0" fmla="*/ 45244 w 91535"/>
                <a:gd name="connsiteY0" fmla="*/ 20288 h 122015"/>
                <a:gd name="connsiteX1" fmla="*/ 45244 w 91535"/>
                <a:gd name="connsiteY1" fmla="*/ 20288 h 122015"/>
                <a:gd name="connsiteX2" fmla="*/ 64675 w 91535"/>
                <a:gd name="connsiteY2" fmla="*/ 40481 h 122015"/>
                <a:gd name="connsiteX3" fmla="*/ 45244 w 91535"/>
                <a:gd name="connsiteY3" fmla="*/ 60008 h 122015"/>
                <a:gd name="connsiteX4" fmla="*/ 22955 w 91535"/>
                <a:gd name="connsiteY4" fmla="*/ 60008 h 122015"/>
                <a:gd name="connsiteX5" fmla="*/ 22955 w 91535"/>
                <a:gd name="connsiteY5" fmla="*/ 20288 h 122015"/>
                <a:gd name="connsiteX6" fmla="*/ 45244 w 91535"/>
                <a:gd name="connsiteY6" fmla="*/ 20288 h 122015"/>
                <a:gd name="connsiteX7" fmla="*/ 95 w 91535"/>
                <a:gd name="connsiteY7" fmla="*/ 122015 h 122015"/>
                <a:gd name="connsiteX8" fmla="*/ 22955 w 91535"/>
                <a:gd name="connsiteY8" fmla="*/ 122015 h 122015"/>
                <a:gd name="connsiteX9" fmla="*/ 22955 w 91535"/>
                <a:gd name="connsiteY9" fmla="*/ 77534 h 122015"/>
                <a:gd name="connsiteX10" fmla="*/ 34385 w 91535"/>
                <a:gd name="connsiteY10" fmla="*/ 77534 h 122015"/>
                <a:gd name="connsiteX11" fmla="*/ 66675 w 91535"/>
                <a:gd name="connsiteY11" fmla="*/ 122015 h 122015"/>
                <a:gd name="connsiteX12" fmla="*/ 91535 w 91535"/>
                <a:gd name="connsiteY12" fmla="*/ 122015 h 122015"/>
                <a:gd name="connsiteX13" fmla="*/ 91535 w 91535"/>
                <a:gd name="connsiteY13" fmla="*/ 117920 h 122015"/>
                <a:gd name="connsiteX14" fmla="*/ 59912 w 91535"/>
                <a:gd name="connsiteY14" fmla="*/ 76772 h 122015"/>
                <a:gd name="connsiteX15" fmla="*/ 87440 w 91535"/>
                <a:gd name="connsiteY15" fmla="*/ 39719 h 122015"/>
                <a:gd name="connsiteX16" fmla="*/ 51149 w 91535"/>
                <a:gd name="connsiteY16" fmla="*/ 0 h 122015"/>
                <a:gd name="connsiteX17" fmla="*/ 0 w 91535"/>
                <a:gd name="connsiteY17" fmla="*/ 0 h 122015"/>
                <a:gd name="connsiteX18" fmla="*/ 0 w 91535"/>
                <a:gd name="connsiteY18" fmla="*/ 122015 h 1220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91535" h="122015">
                  <a:moveTo>
                    <a:pt x="45244" y="20288"/>
                  </a:moveTo>
                  <a:lnTo>
                    <a:pt x="45244" y="20288"/>
                  </a:lnTo>
                  <a:cubicBezTo>
                    <a:pt x="56674" y="20288"/>
                    <a:pt x="64675" y="27051"/>
                    <a:pt x="64675" y="40481"/>
                  </a:cubicBezTo>
                  <a:cubicBezTo>
                    <a:pt x="64675" y="52578"/>
                    <a:pt x="56579" y="60008"/>
                    <a:pt x="45244" y="60008"/>
                  </a:cubicBezTo>
                  <a:lnTo>
                    <a:pt x="22955" y="60008"/>
                  </a:lnTo>
                  <a:lnTo>
                    <a:pt x="22955" y="20288"/>
                  </a:lnTo>
                  <a:lnTo>
                    <a:pt x="45244" y="20288"/>
                  </a:lnTo>
                  <a:close/>
                  <a:moveTo>
                    <a:pt x="95" y="122015"/>
                  </a:moveTo>
                  <a:lnTo>
                    <a:pt x="22955" y="122015"/>
                  </a:lnTo>
                  <a:lnTo>
                    <a:pt x="22955" y="77534"/>
                  </a:lnTo>
                  <a:lnTo>
                    <a:pt x="34385" y="77534"/>
                  </a:lnTo>
                  <a:lnTo>
                    <a:pt x="66675" y="122015"/>
                  </a:lnTo>
                  <a:lnTo>
                    <a:pt x="91535" y="122015"/>
                  </a:lnTo>
                  <a:lnTo>
                    <a:pt x="91535" y="117920"/>
                  </a:lnTo>
                  <a:lnTo>
                    <a:pt x="59912" y="76772"/>
                  </a:lnTo>
                  <a:cubicBezTo>
                    <a:pt x="76105" y="72771"/>
                    <a:pt x="87440" y="59246"/>
                    <a:pt x="87440" y="39719"/>
                  </a:cubicBezTo>
                  <a:cubicBezTo>
                    <a:pt x="87440" y="16097"/>
                    <a:pt x="72676" y="0"/>
                    <a:pt x="51149" y="0"/>
                  </a:cubicBezTo>
                  <a:lnTo>
                    <a:pt x="0" y="0"/>
                  </a:lnTo>
                  <a:lnTo>
                    <a:pt x="0" y="122015"/>
                  </a:lnTo>
                  <a:close/>
                </a:path>
              </a:pathLst>
            </a:custGeom>
            <a:solidFill>
              <a:srgbClr val="143144"/>
            </a:solidFill>
            <a:ln w="9525" cap="flat">
              <a:noFill/>
              <a:prstDash val="solid"/>
              <a:miter/>
            </a:ln>
          </p:spPr>
          <p:txBody>
            <a:bodyPr rtlCol="0" anchor="ctr"/>
            <a:lstStyle/>
            <a:p>
              <a:endParaRPr lang="en-NZ">
                <a:solidFill>
                  <a:srgbClr val="005F84"/>
                </a:solidFill>
              </a:endParaRPr>
            </a:p>
          </p:txBody>
        </p:sp>
        <p:sp>
          <p:nvSpPr>
            <p:cNvPr id="42" name="Freeform: Shape 41">
              <a:extLst>
                <a:ext uri="{FF2B5EF4-FFF2-40B4-BE49-F238E27FC236}">
                  <a16:creationId xmlns:a16="http://schemas.microsoft.com/office/drawing/2014/main" id="{CD74B4C7-F24B-4513-988A-1FCF337E62EF}"/>
                </a:ext>
              </a:extLst>
            </p:cNvPr>
            <p:cNvSpPr/>
            <p:nvPr/>
          </p:nvSpPr>
          <p:spPr>
            <a:xfrm>
              <a:off x="1784427" y="967147"/>
              <a:ext cx="78009" cy="99155"/>
            </a:xfrm>
            <a:custGeom>
              <a:avLst/>
              <a:gdLst>
                <a:gd name="connsiteX0" fmla="*/ 23527 w 78009"/>
                <a:gd name="connsiteY0" fmla="*/ 39053 h 99155"/>
                <a:gd name="connsiteX1" fmla="*/ 23527 w 78009"/>
                <a:gd name="connsiteY1" fmla="*/ 39053 h 99155"/>
                <a:gd name="connsiteX2" fmla="*/ 41719 w 78009"/>
                <a:gd name="connsiteY2" fmla="*/ 19526 h 99155"/>
                <a:gd name="connsiteX3" fmla="*/ 57150 w 78009"/>
                <a:gd name="connsiteY3" fmla="*/ 34385 h 99155"/>
                <a:gd name="connsiteX4" fmla="*/ 56483 w 78009"/>
                <a:gd name="connsiteY4" fmla="*/ 39148 h 99155"/>
                <a:gd name="connsiteX5" fmla="*/ 23431 w 78009"/>
                <a:gd name="connsiteY5" fmla="*/ 39148 h 99155"/>
                <a:gd name="connsiteX6" fmla="*/ 75343 w 78009"/>
                <a:gd name="connsiteY6" fmla="*/ 56579 h 99155"/>
                <a:gd name="connsiteX7" fmla="*/ 75343 w 78009"/>
                <a:gd name="connsiteY7" fmla="*/ 56579 h 99155"/>
                <a:gd name="connsiteX8" fmla="*/ 78010 w 78009"/>
                <a:gd name="connsiteY8" fmla="*/ 37719 h 99155"/>
                <a:gd name="connsiteX9" fmla="*/ 41719 w 78009"/>
                <a:gd name="connsiteY9" fmla="*/ 0 h 99155"/>
                <a:gd name="connsiteX10" fmla="*/ 0 w 78009"/>
                <a:gd name="connsiteY10" fmla="*/ 49911 h 99155"/>
                <a:gd name="connsiteX11" fmla="*/ 41719 w 78009"/>
                <a:gd name="connsiteY11" fmla="*/ 99155 h 99155"/>
                <a:gd name="connsiteX12" fmla="*/ 77343 w 78009"/>
                <a:gd name="connsiteY12" fmla="*/ 87725 h 99155"/>
                <a:gd name="connsiteX13" fmla="*/ 68675 w 78009"/>
                <a:gd name="connsiteY13" fmla="*/ 70866 h 99155"/>
                <a:gd name="connsiteX14" fmla="*/ 45815 w 78009"/>
                <a:gd name="connsiteY14" fmla="*/ 79629 h 99155"/>
                <a:gd name="connsiteX15" fmla="*/ 22193 w 78009"/>
                <a:gd name="connsiteY15" fmla="*/ 56769 h 99155"/>
                <a:gd name="connsiteX16" fmla="*/ 75343 w 78009"/>
                <a:gd name="connsiteY16" fmla="*/ 56769 h 991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78009" h="99155">
                  <a:moveTo>
                    <a:pt x="23527" y="39053"/>
                  </a:moveTo>
                  <a:lnTo>
                    <a:pt x="23527" y="39053"/>
                  </a:lnTo>
                  <a:cubicBezTo>
                    <a:pt x="24289" y="27623"/>
                    <a:pt x="30956" y="19526"/>
                    <a:pt x="41719" y="19526"/>
                  </a:cubicBezTo>
                  <a:cubicBezTo>
                    <a:pt x="51149" y="19526"/>
                    <a:pt x="57150" y="24955"/>
                    <a:pt x="57150" y="34385"/>
                  </a:cubicBezTo>
                  <a:cubicBezTo>
                    <a:pt x="57150" y="36385"/>
                    <a:pt x="57150" y="37719"/>
                    <a:pt x="56483" y="39148"/>
                  </a:cubicBezTo>
                  <a:lnTo>
                    <a:pt x="23431" y="39148"/>
                  </a:lnTo>
                  <a:close/>
                  <a:moveTo>
                    <a:pt x="75343" y="56579"/>
                  </a:moveTo>
                  <a:lnTo>
                    <a:pt x="75343" y="56579"/>
                  </a:lnTo>
                  <a:cubicBezTo>
                    <a:pt x="76676" y="51149"/>
                    <a:pt x="78010" y="44482"/>
                    <a:pt x="78010" y="37719"/>
                  </a:cubicBezTo>
                  <a:cubicBezTo>
                    <a:pt x="78010" y="16859"/>
                    <a:pt x="67246" y="0"/>
                    <a:pt x="41719" y="0"/>
                  </a:cubicBezTo>
                  <a:cubicBezTo>
                    <a:pt x="16192" y="0"/>
                    <a:pt x="0" y="20860"/>
                    <a:pt x="0" y="49911"/>
                  </a:cubicBezTo>
                  <a:cubicBezTo>
                    <a:pt x="0" y="78962"/>
                    <a:pt x="13430" y="99155"/>
                    <a:pt x="41719" y="99155"/>
                  </a:cubicBezTo>
                  <a:cubicBezTo>
                    <a:pt x="57150" y="99155"/>
                    <a:pt x="68675" y="94393"/>
                    <a:pt x="77343" y="87725"/>
                  </a:cubicBezTo>
                  <a:lnTo>
                    <a:pt x="68675" y="70866"/>
                  </a:lnTo>
                  <a:cubicBezTo>
                    <a:pt x="62579" y="75533"/>
                    <a:pt x="55245" y="79629"/>
                    <a:pt x="45815" y="79629"/>
                  </a:cubicBezTo>
                  <a:cubicBezTo>
                    <a:pt x="29718" y="79629"/>
                    <a:pt x="22955" y="70199"/>
                    <a:pt x="22193" y="56769"/>
                  </a:cubicBezTo>
                  <a:lnTo>
                    <a:pt x="75343" y="56769"/>
                  </a:lnTo>
                  <a:close/>
                </a:path>
              </a:pathLst>
            </a:custGeom>
            <a:solidFill>
              <a:srgbClr val="143144"/>
            </a:solidFill>
            <a:ln w="9525" cap="flat">
              <a:noFill/>
              <a:prstDash val="solid"/>
              <a:miter/>
            </a:ln>
          </p:spPr>
          <p:txBody>
            <a:bodyPr rtlCol="0" anchor="ctr"/>
            <a:lstStyle/>
            <a:p>
              <a:endParaRPr lang="en-NZ">
                <a:solidFill>
                  <a:srgbClr val="005F84"/>
                </a:solidFill>
              </a:endParaRPr>
            </a:p>
          </p:txBody>
        </p:sp>
        <p:sp>
          <p:nvSpPr>
            <p:cNvPr id="43" name="Freeform: Shape 42">
              <a:extLst>
                <a:ext uri="{FF2B5EF4-FFF2-40B4-BE49-F238E27FC236}">
                  <a16:creationId xmlns:a16="http://schemas.microsoft.com/office/drawing/2014/main" id="{1B8DC7D9-B1CC-4E9E-A840-10BCFE406130}"/>
                </a:ext>
              </a:extLst>
            </p:cNvPr>
            <p:cNvSpPr/>
            <p:nvPr/>
          </p:nvSpPr>
          <p:spPr>
            <a:xfrm>
              <a:off x="1878057" y="968576"/>
              <a:ext cx="83343" cy="128682"/>
            </a:xfrm>
            <a:custGeom>
              <a:avLst/>
              <a:gdLst>
                <a:gd name="connsiteX0" fmla="*/ 22860 w 83343"/>
                <a:gd name="connsiteY0" fmla="*/ 47816 h 128682"/>
                <a:gd name="connsiteX1" fmla="*/ 22860 w 83343"/>
                <a:gd name="connsiteY1" fmla="*/ 47816 h 128682"/>
                <a:gd name="connsiteX2" fmla="*/ 44386 w 83343"/>
                <a:gd name="connsiteY2" fmla="*/ 19526 h 128682"/>
                <a:gd name="connsiteX3" fmla="*/ 61150 w 83343"/>
                <a:gd name="connsiteY3" fmla="*/ 28289 h 128682"/>
                <a:gd name="connsiteX4" fmla="*/ 61150 w 83343"/>
                <a:gd name="connsiteY4" fmla="*/ 68675 h 128682"/>
                <a:gd name="connsiteX5" fmla="*/ 44386 w 83343"/>
                <a:gd name="connsiteY5" fmla="*/ 76771 h 128682"/>
                <a:gd name="connsiteX6" fmla="*/ 22860 w 83343"/>
                <a:gd name="connsiteY6" fmla="*/ 47816 h 128682"/>
                <a:gd name="connsiteX7" fmla="*/ 0 w 83343"/>
                <a:gd name="connsiteY7" fmla="*/ 48482 h 128682"/>
                <a:gd name="connsiteX8" fmla="*/ 0 w 83343"/>
                <a:gd name="connsiteY8" fmla="*/ 48482 h 128682"/>
                <a:gd name="connsiteX9" fmla="*/ 36957 w 83343"/>
                <a:gd name="connsiteY9" fmla="*/ 96965 h 128682"/>
                <a:gd name="connsiteX10" fmla="*/ 61150 w 83343"/>
                <a:gd name="connsiteY10" fmla="*/ 86868 h 128682"/>
                <a:gd name="connsiteX11" fmla="*/ 61150 w 83343"/>
                <a:gd name="connsiteY11" fmla="*/ 128683 h 128682"/>
                <a:gd name="connsiteX12" fmla="*/ 83344 w 83343"/>
                <a:gd name="connsiteY12" fmla="*/ 128683 h 128682"/>
                <a:gd name="connsiteX13" fmla="*/ 83344 w 83343"/>
                <a:gd name="connsiteY13" fmla="*/ 1333 h 128682"/>
                <a:gd name="connsiteX14" fmla="*/ 61150 w 83343"/>
                <a:gd name="connsiteY14" fmla="*/ 1333 h 128682"/>
                <a:gd name="connsiteX15" fmla="*/ 61150 w 83343"/>
                <a:gd name="connsiteY15" fmla="*/ 10763 h 128682"/>
                <a:gd name="connsiteX16" fmla="*/ 36957 w 83343"/>
                <a:gd name="connsiteY16" fmla="*/ 0 h 128682"/>
                <a:gd name="connsiteX17" fmla="*/ 0 w 83343"/>
                <a:gd name="connsiteY17" fmla="*/ 48482 h 1286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83343" h="128682">
                  <a:moveTo>
                    <a:pt x="22860" y="47816"/>
                  </a:moveTo>
                  <a:lnTo>
                    <a:pt x="22860" y="47816"/>
                  </a:lnTo>
                  <a:cubicBezTo>
                    <a:pt x="22860" y="30290"/>
                    <a:pt x="30956" y="19526"/>
                    <a:pt x="44386" y="19526"/>
                  </a:cubicBezTo>
                  <a:cubicBezTo>
                    <a:pt x="51149" y="19526"/>
                    <a:pt x="57150" y="23527"/>
                    <a:pt x="61150" y="28289"/>
                  </a:cubicBezTo>
                  <a:lnTo>
                    <a:pt x="61150" y="68675"/>
                  </a:lnTo>
                  <a:cubicBezTo>
                    <a:pt x="57150" y="72676"/>
                    <a:pt x="51054" y="76771"/>
                    <a:pt x="44386" y="76771"/>
                  </a:cubicBezTo>
                  <a:cubicBezTo>
                    <a:pt x="30956" y="76771"/>
                    <a:pt x="22860" y="66008"/>
                    <a:pt x="22860" y="47816"/>
                  </a:cubicBezTo>
                  <a:moveTo>
                    <a:pt x="0" y="48482"/>
                  </a:moveTo>
                  <a:lnTo>
                    <a:pt x="0" y="48482"/>
                  </a:lnTo>
                  <a:cubicBezTo>
                    <a:pt x="0" y="79534"/>
                    <a:pt x="14764" y="96965"/>
                    <a:pt x="36957" y="96965"/>
                  </a:cubicBezTo>
                  <a:cubicBezTo>
                    <a:pt x="47053" y="96965"/>
                    <a:pt x="55150" y="92202"/>
                    <a:pt x="61150" y="86868"/>
                  </a:cubicBezTo>
                  <a:lnTo>
                    <a:pt x="61150" y="128683"/>
                  </a:lnTo>
                  <a:lnTo>
                    <a:pt x="83344" y="128683"/>
                  </a:lnTo>
                  <a:lnTo>
                    <a:pt x="83344" y="1333"/>
                  </a:lnTo>
                  <a:lnTo>
                    <a:pt x="61150" y="1333"/>
                  </a:lnTo>
                  <a:lnTo>
                    <a:pt x="61150" y="10763"/>
                  </a:lnTo>
                  <a:cubicBezTo>
                    <a:pt x="55721" y="4000"/>
                    <a:pt x="47720" y="0"/>
                    <a:pt x="36957" y="0"/>
                  </a:cubicBezTo>
                  <a:cubicBezTo>
                    <a:pt x="14764" y="0"/>
                    <a:pt x="0" y="17526"/>
                    <a:pt x="0" y="48482"/>
                  </a:cubicBezTo>
                </a:path>
              </a:pathLst>
            </a:custGeom>
            <a:solidFill>
              <a:srgbClr val="143144"/>
            </a:solidFill>
            <a:ln w="9525" cap="flat">
              <a:noFill/>
              <a:prstDash val="solid"/>
              <a:miter/>
            </a:ln>
          </p:spPr>
          <p:txBody>
            <a:bodyPr rtlCol="0" anchor="ctr"/>
            <a:lstStyle/>
            <a:p>
              <a:endParaRPr lang="en-NZ">
                <a:solidFill>
                  <a:srgbClr val="005F84"/>
                </a:solidFill>
              </a:endParaRPr>
            </a:p>
          </p:txBody>
        </p:sp>
        <p:sp>
          <p:nvSpPr>
            <p:cNvPr id="44" name="Freeform: Shape 43">
              <a:extLst>
                <a:ext uri="{FF2B5EF4-FFF2-40B4-BE49-F238E27FC236}">
                  <a16:creationId xmlns:a16="http://schemas.microsoft.com/office/drawing/2014/main" id="{3F2C0D3B-1719-43CA-8D7B-C251B43BE339}"/>
                </a:ext>
              </a:extLst>
            </p:cNvPr>
            <p:cNvSpPr/>
            <p:nvPr/>
          </p:nvSpPr>
          <p:spPr>
            <a:xfrm>
              <a:off x="1985690" y="969814"/>
              <a:ext cx="80010" cy="95059"/>
            </a:xfrm>
            <a:custGeom>
              <a:avLst/>
              <a:gdLst>
                <a:gd name="connsiteX0" fmla="*/ 0 w 80010"/>
                <a:gd name="connsiteY0" fmla="*/ 0 h 95059"/>
                <a:gd name="connsiteX1" fmla="*/ 0 w 80010"/>
                <a:gd name="connsiteY1" fmla="*/ 0 h 95059"/>
                <a:gd name="connsiteX2" fmla="*/ 0 w 80010"/>
                <a:gd name="connsiteY2" fmla="*/ 58674 h 95059"/>
                <a:gd name="connsiteX3" fmla="*/ 30194 w 80010"/>
                <a:gd name="connsiteY3" fmla="*/ 95060 h 95059"/>
                <a:gd name="connsiteX4" fmla="*/ 57817 w 80010"/>
                <a:gd name="connsiteY4" fmla="*/ 82963 h 95059"/>
                <a:gd name="connsiteX5" fmla="*/ 57817 w 80010"/>
                <a:gd name="connsiteY5" fmla="*/ 93726 h 95059"/>
                <a:gd name="connsiteX6" fmla="*/ 80010 w 80010"/>
                <a:gd name="connsiteY6" fmla="*/ 93726 h 95059"/>
                <a:gd name="connsiteX7" fmla="*/ 80010 w 80010"/>
                <a:gd name="connsiteY7" fmla="*/ 0 h 95059"/>
                <a:gd name="connsiteX8" fmla="*/ 57817 w 80010"/>
                <a:gd name="connsiteY8" fmla="*/ 0 h 95059"/>
                <a:gd name="connsiteX9" fmla="*/ 57817 w 80010"/>
                <a:gd name="connsiteY9" fmla="*/ 58674 h 95059"/>
                <a:gd name="connsiteX10" fmla="*/ 38291 w 80010"/>
                <a:gd name="connsiteY10" fmla="*/ 74200 h 95059"/>
                <a:gd name="connsiteX11" fmla="*/ 22860 w 80010"/>
                <a:gd name="connsiteY11" fmla="*/ 54674 h 95059"/>
                <a:gd name="connsiteX12" fmla="*/ 22860 w 80010"/>
                <a:gd name="connsiteY12" fmla="*/ 95 h 95059"/>
                <a:gd name="connsiteX13" fmla="*/ 0 w 80010"/>
                <a:gd name="connsiteY13" fmla="*/ 95 h 95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80010" h="95059">
                  <a:moveTo>
                    <a:pt x="0" y="0"/>
                  </a:moveTo>
                  <a:lnTo>
                    <a:pt x="0" y="0"/>
                  </a:lnTo>
                  <a:lnTo>
                    <a:pt x="0" y="58674"/>
                  </a:lnTo>
                  <a:cubicBezTo>
                    <a:pt x="0" y="81629"/>
                    <a:pt x="9430" y="95060"/>
                    <a:pt x="30194" y="95060"/>
                  </a:cubicBezTo>
                  <a:cubicBezTo>
                    <a:pt x="42291" y="95060"/>
                    <a:pt x="52483" y="90392"/>
                    <a:pt x="57817" y="82963"/>
                  </a:cubicBezTo>
                  <a:lnTo>
                    <a:pt x="57817" y="93726"/>
                  </a:lnTo>
                  <a:lnTo>
                    <a:pt x="80010" y="93726"/>
                  </a:lnTo>
                  <a:lnTo>
                    <a:pt x="80010" y="0"/>
                  </a:lnTo>
                  <a:lnTo>
                    <a:pt x="57817" y="0"/>
                  </a:lnTo>
                  <a:lnTo>
                    <a:pt x="57817" y="58674"/>
                  </a:lnTo>
                  <a:cubicBezTo>
                    <a:pt x="55150" y="66104"/>
                    <a:pt x="48387" y="74200"/>
                    <a:pt x="38291" y="74200"/>
                  </a:cubicBezTo>
                  <a:cubicBezTo>
                    <a:pt x="27527" y="74200"/>
                    <a:pt x="22860" y="67437"/>
                    <a:pt x="22860" y="54674"/>
                  </a:cubicBezTo>
                  <a:lnTo>
                    <a:pt x="22860" y="95"/>
                  </a:lnTo>
                  <a:lnTo>
                    <a:pt x="0" y="95"/>
                  </a:lnTo>
                  <a:close/>
                </a:path>
              </a:pathLst>
            </a:custGeom>
            <a:solidFill>
              <a:srgbClr val="143144"/>
            </a:solidFill>
            <a:ln w="9525" cap="flat">
              <a:noFill/>
              <a:prstDash val="solid"/>
              <a:miter/>
            </a:ln>
          </p:spPr>
          <p:txBody>
            <a:bodyPr rtlCol="0" anchor="ctr"/>
            <a:lstStyle/>
            <a:p>
              <a:endParaRPr lang="en-NZ">
                <a:solidFill>
                  <a:srgbClr val="005F84"/>
                </a:solidFill>
              </a:endParaRPr>
            </a:p>
          </p:txBody>
        </p:sp>
        <p:sp>
          <p:nvSpPr>
            <p:cNvPr id="45" name="Freeform: Shape 44">
              <a:extLst>
                <a:ext uri="{FF2B5EF4-FFF2-40B4-BE49-F238E27FC236}">
                  <a16:creationId xmlns:a16="http://schemas.microsoft.com/office/drawing/2014/main" id="{B18B03CC-C358-4876-8939-08747136A131}"/>
                </a:ext>
              </a:extLst>
            </p:cNvPr>
            <p:cNvSpPr/>
            <p:nvPr/>
          </p:nvSpPr>
          <p:spPr>
            <a:xfrm>
              <a:off x="2088560" y="931428"/>
              <a:ext cx="26955" cy="132111"/>
            </a:xfrm>
            <a:custGeom>
              <a:avLst/>
              <a:gdLst>
                <a:gd name="connsiteX0" fmla="*/ 24956 w 26955"/>
                <a:gd name="connsiteY0" fmla="*/ 132112 h 132111"/>
                <a:gd name="connsiteX1" fmla="*/ 24956 w 26955"/>
                <a:gd name="connsiteY1" fmla="*/ 132112 h 132111"/>
                <a:gd name="connsiteX2" fmla="*/ 24956 w 26955"/>
                <a:gd name="connsiteY2" fmla="*/ 38386 h 132111"/>
                <a:gd name="connsiteX3" fmla="*/ 2667 w 26955"/>
                <a:gd name="connsiteY3" fmla="*/ 38386 h 132111"/>
                <a:gd name="connsiteX4" fmla="*/ 2667 w 26955"/>
                <a:gd name="connsiteY4" fmla="*/ 132112 h 132111"/>
                <a:gd name="connsiteX5" fmla="*/ 24956 w 26955"/>
                <a:gd name="connsiteY5" fmla="*/ 132112 h 132111"/>
                <a:gd name="connsiteX6" fmla="*/ 0 w 26955"/>
                <a:gd name="connsiteY6" fmla="*/ 12097 h 132111"/>
                <a:gd name="connsiteX7" fmla="*/ 0 w 26955"/>
                <a:gd name="connsiteY7" fmla="*/ 12097 h 132111"/>
                <a:gd name="connsiteX8" fmla="*/ 14192 w 26955"/>
                <a:gd name="connsiteY8" fmla="*/ 23527 h 132111"/>
                <a:gd name="connsiteX9" fmla="*/ 26956 w 26955"/>
                <a:gd name="connsiteY9" fmla="*/ 12097 h 132111"/>
                <a:gd name="connsiteX10" fmla="*/ 14192 w 26955"/>
                <a:gd name="connsiteY10" fmla="*/ 0 h 132111"/>
                <a:gd name="connsiteX11" fmla="*/ 0 w 26955"/>
                <a:gd name="connsiteY11" fmla="*/ 12097 h 1321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6955" h="132111">
                  <a:moveTo>
                    <a:pt x="24956" y="132112"/>
                  </a:moveTo>
                  <a:lnTo>
                    <a:pt x="24956" y="132112"/>
                  </a:lnTo>
                  <a:lnTo>
                    <a:pt x="24956" y="38386"/>
                  </a:lnTo>
                  <a:lnTo>
                    <a:pt x="2667" y="38386"/>
                  </a:lnTo>
                  <a:lnTo>
                    <a:pt x="2667" y="132112"/>
                  </a:lnTo>
                  <a:lnTo>
                    <a:pt x="24956" y="132112"/>
                  </a:lnTo>
                  <a:close/>
                  <a:moveTo>
                    <a:pt x="0" y="12097"/>
                  </a:moveTo>
                  <a:lnTo>
                    <a:pt x="0" y="12097"/>
                  </a:lnTo>
                  <a:cubicBezTo>
                    <a:pt x="0" y="20193"/>
                    <a:pt x="6096" y="23527"/>
                    <a:pt x="14192" y="23527"/>
                  </a:cubicBezTo>
                  <a:cubicBezTo>
                    <a:pt x="21527" y="23527"/>
                    <a:pt x="26956" y="20193"/>
                    <a:pt x="26956" y="12097"/>
                  </a:cubicBezTo>
                  <a:cubicBezTo>
                    <a:pt x="26956" y="3334"/>
                    <a:pt x="21527" y="0"/>
                    <a:pt x="14192" y="0"/>
                  </a:cubicBezTo>
                  <a:cubicBezTo>
                    <a:pt x="6096" y="0"/>
                    <a:pt x="0" y="3334"/>
                    <a:pt x="0" y="12097"/>
                  </a:cubicBezTo>
                </a:path>
              </a:pathLst>
            </a:custGeom>
            <a:solidFill>
              <a:srgbClr val="143144"/>
            </a:solidFill>
            <a:ln w="9525" cap="flat">
              <a:noFill/>
              <a:prstDash val="solid"/>
              <a:miter/>
            </a:ln>
          </p:spPr>
          <p:txBody>
            <a:bodyPr rtlCol="0" anchor="ctr"/>
            <a:lstStyle/>
            <a:p>
              <a:endParaRPr lang="en-NZ">
                <a:solidFill>
                  <a:srgbClr val="005F84"/>
                </a:solidFill>
              </a:endParaRPr>
            </a:p>
          </p:txBody>
        </p:sp>
        <p:sp>
          <p:nvSpPr>
            <p:cNvPr id="46" name="Freeform: Shape 45">
              <a:extLst>
                <a:ext uri="{FF2B5EF4-FFF2-40B4-BE49-F238E27FC236}">
                  <a16:creationId xmlns:a16="http://schemas.microsoft.com/office/drawing/2014/main" id="{D384C412-AB3A-4BA9-9130-0A5774E9CA3F}"/>
                </a:ext>
              </a:extLst>
            </p:cNvPr>
            <p:cNvSpPr/>
            <p:nvPr/>
          </p:nvSpPr>
          <p:spPr>
            <a:xfrm>
              <a:off x="2139137" y="968480"/>
              <a:ext cx="57245" cy="95059"/>
            </a:xfrm>
            <a:custGeom>
              <a:avLst/>
              <a:gdLst>
                <a:gd name="connsiteX0" fmla="*/ 22193 w 57245"/>
                <a:gd name="connsiteY0" fmla="*/ 95060 h 95059"/>
                <a:gd name="connsiteX1" fmla="*/ 22193 w 57245"/>
                <a:gd name="connsiteY1" fmla="*/ 95060 h 95059"/>
                <a:gd name="connsiteX2" fmla="*/ 22193 w 57245"/>
                <a:gd name="connsiteY2" fmla="*/ 37719 h 95059"/>
                <a:gd name="connsiteX3" fmla="*/ 41053 w 57245"/>
                <a:gd name="connsiteY3" fmla="*/ 20860 h 95059"/>
                <a:gd name="connsiteX4" fmla="*/ 53816 w 57245"/>
                <a:gd name="connsiteY4" fmla="*/ 24860 h 95059"/>
                <a:gd name="connsiteX5" fmla="*/ 57245 w 57245"/>
                <a:gd name="connsiteY5" fmla="*/ 3334 h 95059"/>
                <a:gd name="connsiteX6" fmla="*/ 43053 w 57245"/>
                <a:gd name="connsiteY6" fmla="*/ 0 h 95059"/>
                <a:gd name="connsiteX7" fmla="*/ 22289 w 57245"/>
                <a:gd name="connsiteY7" fmla="*/ 13430 h 95059"/>
                <a:gd name="connsiteX8" fmla="*/ 22289 w 57245"/>
                <a:gd name="connsiteY8" fmla="*/ 1333 h 95059"/>
                <a:gd name="connsiteX9" fmla="*/ 0 w 57245"/>
                <a:gd name="connsiteY9" fmla="*/ 1333 h 95059"/>
                <a:gd name="connsiteX10" fmla="*/ 0 w 57245"/>
                <a:gd name="connsiteY10" fmla="*/ 95060 h 95059"/>
                <a:gd name="connsiteX11" fmla="*/ 22289 w 57245"/>
                <a:gd name="connsiteY11" fmla="*/ 95060 h 95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7245" h="95059">
                  <a:moveTo>
                    <a:pt x="22193" y="95060"/>
                  </a:moveTo>
                  <a:lnTo>
                    <a:pt x="22193" y="95060"/>
                  </a:lnTo>
                  <a:lnTo>
                    <a:pt x="22193" y="37719"/>
                  </a:lnTo>
                  <a:cubicBezTo>
                    <a:pt x="25527" y="26956"/>
                    <a:pt x="31623" y="20860"/>
                    <a:pt x="41053" y="20860"/>
                  </a:cubicBezTo>
                  <a:cubicBezTo>
                    <a:pt x="45053" y="20860"/>
                    <a:pt x="50483" y="22193"/>
                    <a:pt x="53816" y="24860"/>
                  </a:cubicBezTo>
                  <a:lnTo>
                    <a:pt x="57245" y="3334"/>
                  </a:lnTo>
                  <a:cubicBezTo>
                    <a:pt x="53816" y="1333"/>
                    <a:pt x="48482" y="0"/>
                    <a:pt x="43053" y="0"/>
                  </a:cubicBezTo>
                  <a:cubicBezTo>
                    <a:pt x="33052" y="0"/>
                    <a:pt x="26956" y="4001"/>
                    <a:pt x="22289" y="13430"/>
                  </a:cubicBezTo>
                  <a:lnTo>
                    <a:pt x="22289" y="1333"/>
                  </a:lnTo>
                  <a:lnTo>
                    <a:pt x="0" y="1333"/>
                  </a:lnTo>
                  <a:lnTo>
                    <a:pt x="0" y="95060"/>
                  </a:lnTo>
                  <a:lnTo>
                    <a:pt x="22289" y="95060"/>
                  </a:lnTo>
                  <a:close/>
                </a:path>
              </a:pathLst>
            </a:custGeom>
            <a:solidFill>
              <a:srgbClr val="143144"/>
            </a:solidFill>
            <a:ln w="9525" cap="flat">
              <a:noFill/>
              <a:prstDash val="solid"/>
              <a:miter/>
            </a:ln>
          </p:spPr>
          <p:txBody>
            <a:bodyPr rtlCol="0" anchor="ctr"/>
            <a:lstStyle/>
            <a:p>
              <a:endParaRPr lang="en-NZ">
                <a:solidFill>
                  <a:srgbClr val="005F84"/>
                </a:solidFill>
              </a:endParaRPr>
            </a:p>
          </p:txBody>
        </p:sp>
        <p:sp>
          <p:nvSpPr>
            <p:cNvPr id="47" name="Freeform: Shape 46">
              <a:extLst>
                <a:ext uri="{FF2B5EF4-FFF2-40B4-BE49-F238E27FC236}">
                  <a16:creationId xmlns:a16="http://schemas.microsoft.com/office/drawing/2014/main" id="{9A89F0CA-BB1F-4A4F-8820-99601DF6747D}"/>
                </a:ext>
              </a:extLst>
            </p:cNvPr>
            <p:cNvSpPr/>
            <p:nvPr/>
          </p:nvSpPr>
          <p:spPr>
            <a:xfrm>
              <a:off x="2206956" y="967147"/>
              <a:ext cx="77342" cy="99155"/>
            </a:xfrm>
            <a:custGeom>
              <a:avLst/>
              <a:gdLst>
                <a:gd name="connsiteX0" fmla="*/ 22955 w 77342"/>
                <a:gd name="connsiteY0" fmla="*/ 39053 h 99155"/>
                <a:gd name="connsiteX1" fmla="*/ 22955 w 77342"/>
                <a:gd name="connsiteY1" fmla="*/ 39053 h 99155"/>
                <a:gd name="connsiteX2" fmla="*/ 41815 w 77342"/>
                <a:gd name="connsiteY2" fmla="*/ 19526 h 99155"/>
                <a:gd name="connsiteX3" fmla="*/ 56579 w 77342"/>
                <a:gd name="connsiteY3" fmla="*/ 34385 h 99155"/>
                <a:gd name="connsiteX4" fmla="*/ 56579 w 77342"/>
                <a:gd name="connsiteY4" fmla="*/ 39148 h 99155"/>
                <a:gd name="connsiteX5" fmla="*/ 22955 w 77342"/>
                <a:gd name="connsiteY5" fmla="*/ 39148 h 99155"/>
                <a:gd name="connsiteX6" fmla="*/ 74676 w 77342"/>
                <a:gd name="connsiteY6" fmla="*/ 56579 h 99155"/>
                <a:gd name="connsiteX7" fmla="*/ 74676 w 77342"/>
                <a:gd name="connsiteY7" fmla="*/ 56579 h 99155"/>
                <a:gd name="connsiteX8" fmla="*/ 77343 w 77342"/>
                <a:gd name="connsiteY8" fmla="*/ 37719 h 99155"/>
                <a:gd name="connsiteX9" fmla="*/ 41719 w 77342"/>
                <a:gd name="connsiteY9" fmla="*/ 0 h 99155"/>
                <a:gd name="connsiteX10" fmla="*/ 0 w 77342"/>
                <a:gd name="connsiteY10" fmla="*/ 49911 h 99155"/>
                <a:gd name="connsiteX11" fmla="*/ 41719 w 77342"/>
                <a:gd name="connsiteY11" fmla="*/ 99155 h 99155"/>
                <a:gd name="connsiteX12" fmla="*/ 76676 w 77342"/>
                <a:gd name="connsiteY12" fmla="*/ 87725 h 99155"/>
                <a:gd name="connsiteX13" fmla="*/ 67913 w 77342"/>
                <a:gd name="connsiteY13" fmla="*/ 70866 h 99155"/>
                <a:gd name="connsiteX14" fmla="*/ 45053 w 77342"/>
                <a:gd name="connsiteY14" fmla="*/ 79629 h 99155"/>
                <a:gd name="connsiteX15" fmla="*/ 22193 w 77342"/>
                <a:gd name="connsiteY15" fmla="*/ 56769 h 99155"/>
                <a:gd name="connsiteX16" fmla="*/ 74676 w 77342"/>
                <a:gd name="connsiteY16" fmla="*/ 56769 h 991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77342" h="99155">
                  <a:moveTo>
                    <a:pt x="22955" y="39053"/>
                  </a:moveTo>
                  <a:lnTo>
                    <a:pt x="22955" y="39053"/>
                  </a:lnTo>
                  <a:cubicBezTo>
                    <a:pt x="24289" y="27623"/>
                    <a:pt x="30289" y="19526"/>
                    <a:pt x="41815" y="19526"/>
                  </a:cubicBezTo>
                  <a:cubicBezTo>
                    <a:pt x="51244" y="19526"/>
                    <a:pt x="56579" y="24955"/>
                    <a:pt x="56579" y="34385"/>
                  </a:cubicBezTo>
                  <a:lnTo>
                    <a:pt x="56579" y="39148"/>
                  </a:lnTo>
                  <a:lnTo>
                    <a:pt x="22955" y="39148"/>
                  </a:lnTo>
                  <a:close/>
                  <a:moveTo>
                    <a:pt x="74676" y="56579"/>
                  </a:moveTo>
                  <a:lnTo>
                    <a:pt x="74676" y="56579"/>
                  </a:lnTo>
                  <a:cubicBezTo>
                    <a:pt x="76771" y="51149"/>
                    <a:pt x="77343" y="44482"/>
                    <a:pt x="77343" y="37719"/>
                  </a:cubicBezTo>
                  <a:cubicBezTo>
                    <a:pt x="77343" y="16859"/>
                    <a:pt x="66580" y="0"/>
                    <a:pt x="41719" y="0"/>
                  </a:cubicBezTo>
                  <a:cubicBezTo>
                    <a:pt x="16859" y="0"/>
                    <a:pt x="0" y="20860"/>
                    <a:pt x="0" y="49911"/>
                  </a:cubicBezTo>
                  <a:cubicBezTo>
                    <a:pt x="0" y="78962"/>
                    <a:pt x="12763" y="99155"/>
                    <a:pt x="41719" y="99155"/>
                  </a:cubicBezTo>
                  <a:cubicBezTo>
                    <a:pt x="56483" y="99155"/>
                    <a:pt x="67913" y="94393"/>
                    <a:pt x="76676" y="87725"/>
                  </a:cubicBezTo>
                  <a:lnTo>
                    <a:pt x="67913" y="70866"/>
                  </a:lnTo>
                  <a:cubicBezTo>
                    <a:pt x="62484" y="75533"/>
                    <a:pt x="55150" y="79629"/>
                    <a:pt x="45053" y="79629"/>
                  </a:cubicBezTo>
                  <a:cubicBezTo>
                    <a:pt x="28956" y="79629"/>
                    <a:pt x="22860" y="70199"/>
                    <a:pt x="22193" y="56769"/>
                  </a:cubicBezTo>
                  <a:lnTo>
                    <a:pt x="74676" y="56769"/>
                  </a:lnTo>
                  <a:close/>
                </a:path>
              </a:pathLst>
            </a:custGeom>
            <a:solidFill>
              <a:srgbClr val="143144"/>
            </a:solidFill>
            <a:ln w="9525" cap="flat">
              <a:noFill/>
              <a:prstDash val="solid"/>
              <a:miter/>
            </a:ln>
          </p:spPr>
          <p:txBody>
            <a:bodyPr rtlCol="0" anchor="ctr"/>
            <a:lstStyle/>
            <a:p>
              <a:endParaRPr lang="en-NZ">
                <a:solidFill>
                  <a:srgbClr val="005F84"/>
                </a:solidFill>
              </a:endParaRPr>
            </a:p>
          </p:txBody>
        </p:sp>
        <p:sp>
          <p:nvSpPr>
            <p:cNvPr id="48" name="Freeform: Shape 47">
              <a:extLst>
                <a:ext uri="{FF2B5EF4-FFF2-40B4-BE49-F238E27FC236}">
                  <a16:creationId xmlns:a16="http://schemas.microsoft.com/office/drawing/2014/main" id="{643ABF34-10D4-4C8A-B220-8F3875D770CF}"/>
                </a:ext>
              </a:extLst>
            </p:cNvPr>
            <p:cNvSpPr/>
            <p:nvPr/>
          </p:nvSpPr>
          <p:spPr>
            <a:xfrm>
              <a:off x="2304587" y="968480"/>
              <a:ext cx="133350" cy="95059"/>
            </a:xfrm>
            <a:custGeom>
              <a:avLst/>
              <a:gdLst>
                <a:gd name="connsiteX0" fmla="*/ 133255 w 133350"/>
                <a:gd name="connsiteY0" fmla="*/ 95060 h 95059"/>
                <a:gd name="connsiteX1" fmla="*/ 133255 w 133350"/>
                <a:gd name="connsiteY1" fmla="*/ 95060 h 95059"/>
                <a:gd name="connsiteX2" fmla="*/ 133255 w 133350"/>
                <a:gd name="connsiteY2" fmla="*/ 35719 h 95059"/>
                <a:gd name="connsiteX3" fmla="*/ 102203 w 133350"/>
                <a:gd name="connsiteY3" fmla="*/ 0 h 95059"/>
                <a:gd name="connsiteX4" fmla="*/ 75247 w 133350"/>
                <a:gd name="connsiteY4" fmla="*/ 14859 h 95059"/>
                <a:gd name="connsiteX5" fmla="*/ 49721 w 133350"/>
                <a:gd name="connsiteY5" fmla="*/ 0 h 95059"/>
                <a:gd name="connsiteX6" fmla="*/ 22860 w 133350"/>
                <a:gd name="connsiteY6" fmla="*/ 12097 h 95059"/>
                <a:gd name="connsiteX7" fmla="*/ 22860 w 133350"/>
                <a:gd name="connsiteY7" fmla="*/ 1333 h 95059"/>
                <a:gd name="connsiteX8" fmla="*/ 0 w 133350"/>
                <a:gd name="connsiteY8" fmla="*/ 1333 h 95059"/>
                <a:gd name="connsiteX9" fmla="*/ 0 w 133350"/>
                <a:gd name="connsiteY9" fmla="*/ 95060 h 95059"/>
                <a:gd name="connsiteX10" fmla="*/ 22860 w 133350"/>
                <a:gd name="connsiteY10" fmla="*/ 95060 h 95059"/>
                <a:gd name="connsiteX11" fmla="*/ 22860 w 133350"/>
                <a:gd name="connsiteY11" fmla="*/ 35052 h 95059"/>
                <a:gd name="connsiteX12" fmla="*/ 41053 w 133350"/>
                <a:gd name="connsiteY12" fmla="*/ 20860 h 95059"/>
                <a:gd name="connsiteX13" fmla="*/ 56483 w 133350"/>
                <a:gd name="connsiteY13" fmla="*/ 39719 h 95059"/>
                <a:gd name="connsiteX14" fmla="*/ 56483 w 133350"/>
                <a:gd name="connsiteY14" fmla="*/ 94964 h 95059"/>
                <a:gd name="connsiteX15" fmla="*/ 78772 w 133350"/>
                <a:gd name="connsiteY15" fmla="*/ 94964 h 95059"/>
                <a:gd name="connsiteX16" fmla="*/ 78772 w 133350"/>
                <a:gd name="connsiteY16" fmla="*/ 33623 h 95059"/>
                <a:gd name="connsiteX17" fmla="*/ 95536 w 133350"/>
                <a:gd name="connsiteY17" fmla="*/ 20860 h 95059"/>
                <a:gd name="connsiteX18" fmla="*/ 111061 w 133350"/>
                <a:gd name="connsiteY18" fmla="*/ 39719 h 95059"/>
                <a:gd name="connsiteX19" fmla="*/ 111061 w 133350"/>
                <a:gd name="connsiteY19" fmla="*/ 94964 h 95059"/>
                <a:gd name="connsiteX20" fmla="*/ 133350 w 133350"/>
                <a:gd name="connsiteY20" fmla="*/ 94964 h 95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3350" h="95059">
                  <a:moveTo>
                    <a:pt x="133255" y="95060"/>
                  </a:moveTo>
                  <a:lnTo>
                    <a:pt x="133255" y="95060"/>
                  </a:lnTo>
                  <a:lnTo>
                    <a:pt x="133255" y="35719"/>
                  </a:lnTo>
                  <a:cubicBezTo>
                    <a:pt x="133255" y="12097"/>
                    <a:pt x="124492" y="0"/>
                    <a:pt x="102203" y="0"/>
                  </a:cubicBezTo>
                  <a:cubicBezTo>
                    <a:pt x="89440" y="0"/>
                    <a:pt x="80677" y="5429"/>
                    <a:pt x="75247" y="14859"/>
                  </a:cubicBezTo>
                  <a:cubicBezTo>
                    <a:pt x="70580" y="4763"/>
                    <a:pt x="61817" y="0"/>
                    <a:pt x="49721" y="0"/>
                  </a:cubicBezTo>
                  <a:cubicBezTo>
                    <a:pt x="37624" y="0"/>
                    <a:pt x="28194" y="4763"/>
                    <a:pt x="22860" y="12097"/>
                  </a:cubicBezTo>
                  <a:lnTo>
                    <a:pt x="22860" y="1333"/>
                  </a:lnTo>
                  <a:lnTo>
                    <a:pt x="0" y="1333"/>
                  </a:lnTo>
                  <a:lnTo>
                    <a:pt x="0" y="95060"/>
                  </a:lnTo>
                  <a:lnTo>
                    <a:pt x="22860" y="95060"/>
                  </a:lnTo>
                  <a:lnTo>
                    <a:pt x="22860" y="35052"/>
                  </a:lnTo>
                  <a:cubicBezTo>
                    <a:pt x="25527" y="26956"/>
                    <a:pt x="30956" y="20860"/>
                    <a:pt x="41053" y="20860"/>
                  </a:cubicBezTo>
                  <a:cubicBezTo>
                    <a:pt x="51149" y="20860"/>
                    <a:pt x="56483" y="26289"/>
                    <a:pt x="56483" y="39719"/>
                  </a:cubicBezTo>
                  <a:lnTo>
                    <a:pt x="56483" y="94964"/>
                  </a:lnTo>
                  <a:lnTo>
                    <a:pt x="78772" y="94964"/>
                  </a:lnTo>
                  <a:lnTo>
                    <a:pt x="78772" y="33623"/>
                  </a:lnTo>
                  <a:cubicBezTo>
                    <a:pt x="82105" y="26194"/>
                    <a:pt x="86868" y="20860"/>
                    <a:pt x="95536" y="20860"/>
                  </a:cubicBezTo>
                  <a:cubicBezTo>
                    <a:pt x="106394" y="20860"/>
                    <a:pt x="111061" y="26289"/>
                    <a:pt x="111061" y="39719"/>
                  </a:cubicBezTo>
                  <a:lnTo>
                    <a:pt x="111061" y="94964"/>
                  </a:lnTo>
                  <a:lnTo>
                    <a:pt x="133350" y="94964"/>
                  </a:lnTo>
                  <a:close/>
                </a:path>
              </a:pathLst>
            </a:custGeom>
            <a:solidFill>
              <a:srgbClr val="143144"/>
            </a:solidFill>
            <a:ln w="9525" cap="flat">
              <a:noFill/>
              <a:prstDash val="solid"/>
              <a:miter/>
            </a:ln>
          </p:spPr>
          <p:txBody>
            <a:bodyPr rtlCol="0" anchor="ctr"/>
            <a:lstStyle/>
            <a:p>
              <a:endParaRPr lang="en-NZ">
                <a:solidFill>
                  <a:srgbClr val="005F84"/>
                </a:solidFill>
              </a:endParaRPr>
            </a:p>
          </p:txBody>
        </p:sp>
        <p:sp>
          <p:nvSpPr>
            <p:cNvPr id="49" name="Freeform: Shape 48">
              <a:extLst>
                <a:ext uri="{FF2B5EF4-FFF2-40B4-BE49-F238E27FC236}">
                  <a16:creationId xmlns:a16="http://schemas.microsoft.com/office/drawing/2014/main" id="{C6D79AAA-69F8-4DDE-B708-87C43401729E}"/>
                </a:ext>
              </a:extLst>
            </p:cNvPr>
            <p:cNvSpPr/>
            <p:nvPr/>
          </p:nvSpPr>
          <p:spPr>
            <a:xfrm>
              <a:off x="2457939" y="967147"/>
              <a:ext cx="77343" cy="99155"/>
            </a:xfrm>
            <a:custGeom>
              <a:avLst/>
              <a:gdLst>
                <a:gd name="connsiteX0" fmla="*/ 23527 w 77343"/>
                <a:gd name="connsiteY0" fmla="*/ 39053 h 99155"/>
                <a:gd name="connsiteX1" fmla="*/ 23527 w 77343"/>
                <a:gd name="connsiteY1" fmla="*/ 39053 h 99155"/>
                <a:gd name="connsiteX2" fmla="*/ 41720 w 77343"/>
                <a:gd name="connsiteY2" fmla="*/ 19526 h 99155"/>
                <a:gd name="connsiteX3" fmla="*/ 57150 w 77343"/>
                <a:gd name="connsiteY3" fmla="*/ 34385 h 99155"/>
                <a:gd name="connsiteX4" fmla="*/ 56483 w 77343"/>
                <a:gd name="connsiteY4" fmla="*/ 39148 h 99155"/>
                <a:gd name="connsiteX5" fmla="*/ 23432 w 77343"/>
                <a:gd name="connsiteY5" fmla="*/ 39148 h 99155"/>
                <a:gd name="connsiteX6" fmla="*/ 74676 w 77343"/>
                <a:gd name="connsiteY6" fmla="*/ 56579 h 99155"/>
                <a:gd name="connsiteX7" fmla="*/ 74676 w 77343"/>
                <a:gd name="connsiteY7" fmla="*/ 56579 h 99155"/>
                <a:gd name="connsiteX8" fmla="*/ 77343 w 77343"/>
                <a:gd name="connsiteY8" fmla="*/ 37719 h 99155"/>
                <a:gd name="connsiteX9" fmla="*/ 41720 w 77343"/>
                <a:gd name="connsiteY9" fmla="*/ 0 h 99155"/>
                <a:gd name="connsiteX10" fmla="*/ 0 w 77343"/>
                <a:gd name="connsiteY10" fmla="*/ 49911 h 99155"/>
                <a:gd name="connsiteX11" fmla="*/ 41720 w 77343"/>
                <a:gd name="connsiteY11" fmla="*/ 99155 h 99155"/>
                <a:gd name="connsiteX12" fmla="*/ 76676 w 77343"/>
                <a:gd name="connsiteY12" fmla="*/ 87725 h 99155"/>
                <a:gd name="connsiteX13" fmla="*/ 67913 w 77343"/>
                <a:gd name="connsiteY13" fmla="*/ 70866 h 99155"/>
                <a:gd name="connsiteX14" fmla="*/ 45053 w 77343"/>
                <a:gd name="connsiteY14" fmla="*/ 79629 h 99155"/>
                <a:gd name="connsiteX15" fmla="*/ 22193 w 77343"/>
                <a:gd name="connsiteY15" fmla="*/ 56769 h 99155"/>
                <a:gd name="connsiteX16" fmla="*/ 74676 w 77343"/>
                <a:gd name="connsiteY16" fmla="*/ 56769 h 991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77343" h="99155">
                  <a:moveTo>
                    <a:pt x="23527" y="39053"/>
                  </a:moveTo>
                  <a:lnTo>
                    <a:pt x="23527" y="39053"/>
                  </a:lnTo>
                  <a:cubicBezTo>
                    <a:pt x="24289" y="27623"/>
                    <a:pt x="30290" y="19526"/>
                    <a:pt x="41720" y="19526"/>
                  </a:cubicBezTo>
                  <a:cubicBezTo>
                    <a:pt x="51149" y="19526"/>
                    <a:pt x="57150" y="24955"/>
                    <a:pt x="57150" y="34385"/>
                  </a:cubicBezTo>
                  <a:cubicBezTo>
                    <a:pt x="57150" y="36385"/>
                    <a:pt x="56483" y="37719"/>
                    <a:pt x="56483" y="39148"/>
                  </a:cubicBezTo>
                  <a:lnTo>
                    <a:pt x="23432" y="39148"/>
                  </a:lnTo>
                  <a:close/>
                  <a:moveTo>
                    <a:pt x="74676" y="56579"/>
                  </a:moveTo>
                  <a:lnTo>
                    <a:pt x="74676" y="56579"/>
                  </a:lnTo>
                  <a:cubicBezTo>
                    <a:pt x="76771" y="51149"/>
                    <a:pt x="77343" y="44482"/>
                    <a:pt x="77343" y="37719"/>
                  </a:cubicBezTo>
                  <a:cubicBezTo>
                    <a:pt x="77343" y="16859"/>
                    <a:pt x="66580" y="0"/>
                    <a:pt x="41720" y="0"/>
                  </a:cubicBezTo>
                  <a:cubicBezTo>
                    <a:pt x="16859" y="0"/>
                    <a:pt x="0" y="20860"/>
                    <a:pt x="0" y="49911"/>
                  </a:cubicBezTo>
                  <a:cubicBezTo>
                    <a:pt x="0" y="78962"/>
                    <a:pt x="12764" y="99155"/>
                    <a:pt x="41720" y="99155"/>
                  </a:cubicBezTo>
                  <a:cubicBezTo>
                    <a:pt x="56483" y="99155"/>
                    <a:pt x="68675" y="94393"/>
                    <a:pt x="76676" y="87725"/>
                  </a:cubicBezTo>
                  <a:lnTo>
                    <a:pt x="67913" y="70866"/>
                  </a:lnTo>
                  <a:cubicBezTo>
                    <a:pt x="62579" y="75533"/>
                    <a:pt x="55150" y="79629"/>
                    <a:pt x="45053" y="79629"/>
                  </a:cubicBezTo>
                  <a:cubicBezTo>
                    <a:pt x="29623" y="79629"/>
                    <a:pt x="22860" y="70199"/>
                    <a:pt x="22193" y="56769"/>
                  </a:cubicBezTo>
                  <a:lnTo>
                    <a:pt x="74676" y="56769"/>
                  </a:lnTo>
                  <a:close/>
                </a:path>
              </a:pathLst>
            </a:custGeom>
            <a:solidFill>
              <a:srgbClr val="143144"/>
            </a:solidFill>
            <a:ln w="9525" cap="flat">
              <a:noFill/>
              <a:prstDash val="solid"/>
              <a:miter/>
            </a:ln>
          </p:spPr>
          <p:txBody>
            <a:bodyPr rtlCol="0" anchor="ctr"/>
            <a:lstStyle/>
            <a:p>
              <a:endParaRPr lang="en-NZ">
                <a:solidFill>
                  <a:srgbClr val="005F84"/>
                </a:solidFill>
              </a:endParaRPr>
            </a:p>
          </p:txBody>
        </p:sp>
        <p:sp>
          <p:nvSpPr>
            <p:cNvPr id="50" name="Freeform: Shape 49">
              <a:extLst>
                <a:ext uri="{FF2B5EF4-FFF2-40B4-BE49-F238E27FC236}">
                  <a16:creationId xmlns:a16="http://schemas.microsoft.com/office/drawing/2014/main" id="{D215C8B3-ED7C-4C62-8311-9090259CA706}"/>
                </a:ext>
              </a:extLst>
            </p:cNvPr>
            <p:cNvSpPr/>
            <p:nvPr/>
          </p:nvSpPr>
          <p:spPr>
            <a:xfrm>
              <a:off x="2556237" y="968480"/>
              <a:ext cx="80009" cy="95059"/>
            </a:xfrm>
            <a:custGeom>
              <a:avLst/>
              <a:gdLst>
                <a:gd name="connsiteX0" fmla="*/ 80010 w 80009"/>
                <a:gd name="connsiteY0" fmla="*/ 95060 h 95059"/>
                <a:gd name="connsiteX1" fmla="*/ 80010 w 80009"/>
                <a:gd name="connsiteY1" fmla="*/ 95060 h 95059"/>
                <a:gd name="connsiteX2" fmla="*/ 80010 w 80009"/>
                <a:gd name="connsiteY2" fmla="*/ 36385 h 95059"/>
                <a:gd name="connsiteX3" fmla="*/ 49816 w 80009"/>
                <a:gd name="connsiteY3" fmla="*/ 0 h 95059"/>
                <a:gd name="connsiteX4" fmla="*/ 22193 w 80009"/>
                <a:gd name="connsiteY4" fmla="*/ 12097 h 95059"/>
                <a:gd name="connsiteX5" fmla="*/ 22193 w 80009"/>
                <a:gd name="connsiteY5" fmla="*/ 1333 h 95059"/>
                <a:gd name="connsiteX6" fmla="*/ 0 w 80009"/>
                <a:gd name="connsiteY6" fmla="*/ 1333 h 95059"/>
                <a:gd name="connsiteX7" fmla="*/ 0 w 80009"/>
                <a:gd name="connsiteY7" fmla="*/ 95060 h 95059"/>
                <a:gd name="connsiteX8" fmla="*/ 22193 w 80009"/>
                <a:gd name="connsiteY8" fmla="*/ 95060 h 95059"/>
                <a:gd name="connsiteX9" fmla="*/ 22193 w 80009"/>
                <a:gd name="connsiteY9" fmla="*/ 36385 h 95059"/>
                <a:gd name="connsiteX10" fmla="*/ 41053 w 80009"/>
                <a:gd name="connsiteY10" fmla="*/ 20860 h 95059"/>
                <a:gd name="connsiteX11" fmla="*/ 57150 w 80009"/>
                <a:gd name="connsiteY11" fmla="*/ 40386 h 95059"/>
                <a:gd name="connsiteX12" fmla="*/ 57150 w 80009"/>
                <a:gd name="connsiteY12" fmla="*/ 94964 h 95059"/>
                <a:gd name="connsiteX13" fmla="*/ 80010 w 80009"/>
                <a:gd name="connsiteY13" fmla="*/ 94964 h 95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80009" h="95059">
                  <a:moveTo>
                    <a:pt x="80010" y="95060"/>
                  </a:moveTo>
                  <a:lnTo>
                    <a:pt x="80010" y="95060"/>
                  </a:lnTo>
                  <a:lnTo>
                    <a:pt x="80010" y="36385"/>
                  </a:lnTo>
                  <a:cubicBezTo>
                    <a:pt x="80010" y="13430"/>
                    <a:pt x="70580" y="0"/>
                    <a:pt x="49816" y="0"/>
                  </a:cubicBezTo>
                  <a:cubicBezTo>
                    <a:pt x="37719" y="0"/>
                    <a:pt x="27527" y="4763"/>
                    <a:pt x="22193" y="12097"/>
                  </a:cubicBezTo>
                  <a:lnTo>
                    <a:pt x="22193" y="1333"/>
                  </a:lnTo>
                  <a:lnTo>
                    <a:pt x="0" y="1333"/>
                  </a:lnTo>
                  <a:lnTo>
                    <a:pt x="0" y="95060"/>
                  </a:lnTo>
                  <a:lnTo>
                    <a:pt x="22193" y="95060"/>
                  </a:lnTo>
                  <a:lnTo>
                    <a:pt x="22193" y="36385"/>
                  </a:lnTo>
                  <a:cubicBezTo>
                    <a:pt x="24860" y="28956"/>
                    <a:pt x="31623" y="20860"/>
                    <a:pt x="41053" y="20860"/>
                  </a:cubicBezTo>
                  <a:cubicBezTo>
                    <a:pt x="52578" y="20860"/>
                    <a:pt x="57150" y="27623"/>
                    <a:pt x="57150" y="40386"/>
                  </a:cubicBezTo>
                  <a:lnTo>
                    <a:pt x="57150" y="94964"/>
                  </a:lnTo>
                  <a:lnTo>
                    <a:pt x="80010" y="94964"/>
                  </a:lnTo>
                  <a:close/>
                </a:path>
              </a:pathLst>
            </a:custGeom>
            <a:solidFill>
              <a:srgbClr val="143144"/>
            </a:solidFill>
            <a:ln w="9525" cap="flat">
              <a:noFill/>
              <a:prstDash val="solid"/>
              <a:miter/>
            </a:ln>
          </p:spPr>
          <p:txBody>
            <a:bodyPr rtlCol="0" anchor="ctr"/>
            <a:lstStyle/>
            <a:p>
              <a:endParaRPr lang="en-NZ">
                <a:solidFill>
                  <a:srgbClr val="005F84"/>
                </a:solidFill>
              </a:endParaRPr>
            </a:p>
          </p:txBody>
        </p:sp>
        <p:sp>
          <p:nvSpPr>
            <p:cNvPr id="51" name="Freeform: Shape 50">
              <a:extLst>
                <a:ext uri="{FF2B5EF4-FFF2-40B4-BE49-F238E27FC236}">
                  <a16:creationId xmlns:a16="http://schemas.microsoft.com/office/drawing/2014/main" id="{DEEFB0ED-1420-4B53-B336-D09F2437C021}"/>
                </a:ext>
              </a:extLst>
            </p:cNvPr>
            <p:cNvSpPr/>
            <p:nvPr/>
          </p:nvSpPr>
          <p:spPr>
            <a:xfrm>
              <a:off x="2653107" y="946192"/>
              <a:ext cx="68579" cy="119253"/>
            </a:xfrm>
            <a:custGeom>
              <a:avLst/>
              <a:gdLst>
                <a:gd name="connsiteX0" fmla="*/ 36290 w 68579"/>
                <a:gd name="connsiteY0" fmla="*/ 41815 h 119253"/>
                <a:gd name="connsiteX1" fmla="*/ 65246 w 68579"/>
                <a:gd name="connsiteY1" fmla="*/ 41815 h 119253"/>
                <a:gd name="connsiteX2" fmla="*/ 65246 w 68579"/>
                <a:gd name="connsiteY2" fmla="*/ 23622 h 119253"/>
                <a:gd name="connsiteX3" fmla="*/ 36290 w 68579"/>
                <a:gd name="connsiteY3" fmla="*/ 23622 h 119253"/>
                <a:gd name="connsiteX4" fmla="*/ 36290 w 68579"/>
                <a:gd name="connsiteY4" fmla="*/ 0 h 119253"/>
                <a:gd name="connsiteX5" fmla="*/ 18098 w 68579"/>
                <a:gd name="connsiteY5" fmla="*/ 0 h 119253"/>
                <a:gd name="connsiteX6" fmla="*/ 15431 w 68579"/>
                <a:gd name="connsiteY6" fmla="*/ 23622 h 119253"/>
                <a:gd name="connsiteX7" fmla="*/ 0 w 68579"/>
                <a:gd name="connsiteY7" fmla="*/ 23622 h 119253"/>
                <a:gd name="connsiteX8" fmla="*/ 0 w 68579"/>
                <a:gd name="connsiteY8" fmla="*/ 41815 h 119253"/>
                <a:gd name="connsiteX9" fmla="*/ 14097 w 68579"/>
                <a:gd name="connsiteY9" fmla="*/ 41815 h 119253"/>
                <a:gd name="connsiteX10" fmla="*/ 14097 w 68579"/>
                <a:gd name="connsiteY10" fmla="*/ 89630 h 119253"/>
                <a:gd name="connsiteX11" fmla="*/ 41719 w 68579"/>
                <a:gd name="connsiteY11" fmla="*/ 119253 h 119253"/>
                <a:gd name="connsiteX12" fmla="*/ 68580 w 68579"/>
                <a:gd name="connsiteY12" fmla="*/ 111157 h 119253"/>
                <a:gd name="connsiteX13" fmla="*/ 63246 w 68579"/>
                <a:gd name="connsiteY13" fmla="*/ 92964 h 119253"/>
                <a:gd name="connsiteX14" fmla="*/ 47053 w 68579"/>
                <a:gd name="connsiteY14" fmla="*/ 99060 h 119253"/>
                <a:gd name="connsiteX15" fmla="*/ 36290 w 68579"/>
                <a:gd name="connsiteY15" fmla="*/ 86297 h 119253"/>
                <a:gd name="connsiteX16" fmla="*/ 36290 w 68579"/>
                <a:gd name="connsiteY16" fmla="*/ 41815 h 1192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68579" h="119253">
                  <a:moveTo>
                    <a:pt x="36290" y="41815"/>
                  </a:moveTo>
                  <a:lnTo>
                    <a:pt x="65246" y="41815"/>
                  </a:lnTo>
                  <a:lnTo>
                    <a:pt x="65246" y="23622"/>
                  </a:lnTo>
                  <a:lnTo>
                    <a:pt x="36290" y="23622"/>
                  </a:lnTo>
                  <a:lnTo>
                    <a:pt x="36290" y="0"/>
                  </a:lnTo>
                  <a:lnTo>
                    <a:pt x="18098" y="0"/>
                  </a:lnTo>
                  <a:lnTo>
                    <a:pt x="15431" y="23622"/>
                  </a:lnTo>
                  <a:lnTo>
                    <a:pt x="0" y="23622"/>
                  </a:lnTo>
                  <a:lnTo>
                    <a:pt x="0" y="41815"/>
                  </a:lnTo>
                  <a:lnTo>
                    <a:pt x="14097" y="41815"/>
                  </a:lnTo>
                  <a:lnTo>
                    <a:pt x="14097" y="89630"/>
                  </a:lnTo>
                  <a:cubicBezTo>
                    <a:pt x="14097" y="110490"/>
                    <a:pt x="25622" y="119253"/>
                    <a:pt x="41719" y="119253"/>
                  </a:cubicBezTo>
                  <a:cubicBezTo>
                    <a:pt x="53816" y="119253"/>
                    <a:pt x="61246" y="115919"/>
                    <a:pt x="68580" y="111157"/>
                  </a:cubicBezTo>
                  <a:lnTo>
                    <a:pt x="63246" y="92964"/>
                  </a:lnTo>
                  <a:cubicBezTo>
                    <a:pt x="59245" y="96298"/>
                    <a:pt x="52483" y="99060"/>
                    <a:pt x="47053" y="99060"/>
                  </a:cubicBezTo>
                  <a:cubicBezTo>
                    <a:pt x="40291" y="99060"/>
                    <a:pt x="36290" y="95726"/>
                    <a:pt x="36290" y="86297"/>
                  </a:cubicBezTo>
                  <a:lnTo>
                    <a:pt x="36290" y="41815"/>
                  </a:lnTo>
                  <a:close/>
                </a:path>
              </a:pathLst>
            </a:custGeom>
            <a:solidFill>
              <a:srgbClr val="143144"/>
            </a:solidFill>
            <a:ln w="9525" cap="flat">
              <a:noFill/>
              <a:prstDash val="solid"/>
              <a:miter/>
            </a:ln>
          </p:spPr>
          <p:txBody>
            <a:bodyPr rtlCol="0" anchor="ctr"/>
            <a:lstStyle/>
            <a:p>
              <a:endParaRPr lang="en-NZ">
                <a:solidFill>
                  <a:srgbClr val="005F84"/>
                </a:solidFill>
              </a:endParaRPr>
            </a:p>
          </p:txBody>
        </p:sp>
        <p:sp>
          <p:nvSpPr>
            <p:cNvPr id="52" name="Freeform: Shape 51">
              <a:extLst>
                <a:ext uri="{FF2B5EF4-FFF2-40B4-BE49-F238E27FC236}">
                  <a16:creationId xmlns:a16="http://schemas.microsoft.com/office/drawing/2014/main" id="{081436CD-B517-4E0B-A8DC-CAA249714848}"/>
                </a:ext>
              </a:extLst>
            </p:cNvPr>
            <p:cNvSpPr/>
            <p:nvPr/>
          </p:nvSpPr>
          <p:spPr>
            <a:xfrm>
              <a:off x="2733307" y="968480"/>
              <a:ext cx="65913" cy="96964"/>
            </a:xfrm>
            <a:custGeom>
              <a:avLst/>
              <a:gdLst>
                <a:gd name="connsiteX0" fmla="*/ 63722 w 65913"/>
                <a:gd name="connsiteY0" fmla="*/ 6096 h 96964"/>
                <a:gd name="connsiteX1" fmla="*/ 63722 w 65913"/>
                <a:gd name="connsiteY1" fmla="*/ 6096 h 96964"/>
                <a:gd name="connsiteX2" fmla="*/ 34099 w 65913"/>
                <a:gd name="connsiteY2" fmla="*/ 0 h 96964"/>
                <a:gd name="connsiteX3" fmla="*/ 476 w 65913"/>
                <a:gd name="connsiteY3" fmla="*/ 28289 h 96964"/>
                <a:gd name="connsiteX4" fmla="*/ 22765 w 65913"/>
                <a:gd name="connsiteY4" fmla="*/ 54578 h 96964"/>
                <a:gd name="connsiteX5" fmla="*/ 32195 w 65913"/>
                <a:gd name="connsiteY5" fmla="*/ 57912 h 96964"/>
                <a:gd name="connsiteX6" fmla="*/ 42958 w 65913"/>
                <a:gd name="connsiteY6" fmla="*/ 68008 h 96964"/>
                <a:gd name="connsiteX7" fmla="*/ 29528 w 65913"/>
                <a:gd name="connsiteY7" fmla="*/ 78105 h 96964"/>
                <a:gd name="connsiteX8" fmla="*/ 4001 w 65913"/>
                <a:gd name="connsiteY8" fmla="*/ 70009 h 96964"/>
                <a:gd name="connsiteX9" fmla="*/ 0 w 65913"/>
                <a:gd name="connsiteY9" fmla="*/ 89535 h 96964"/>
                <a:gd name="connsiteX10" fmla="*/ 30194 w 65913"/>
                <a:gd name="connsiteY10" fmla="*/ 96965 h 96964"/>
                <a:gd name="connsiteX11" fmla="*/ 65913 w 65913"/>
                <a:gd name="connsiteY11" fmla="*/ 66675 h 96964"/>
                <a:gd name="connsiteX12" fmla="*/ 43624 w 65913"/>
                <a:gd name="connsiteY12" fmla="*/ 39719 h 96964"/>
                <a:gd name="connsiteX13" fmla="*/ 34195 w 65913"/>
                <a:gd name="connsiteY13" fmla="*/ 37052 h 96964"/>
                <a:gd name="connsiteX14" fmla="*/ 23431 w 65913"/>
                <a:gd name="connsiteY14" fmla="*/ 27623 h 96964"/>
                <a:gd name="connsiteX15" fmla="*/ 35528 w 65913"/>
                <a:gd name="connsiteY15" fmla="*/ 18859 h 96964"/>
                <a:gd name="connsiteX16" fmla="*/ 58388 w 65913"/>
                <a:gd name="connsiteY16" fmla="*/ 24956 h 96964"/>
                <a:gd name="connsiteX17" fmla="*/ 63722 w 65913"/>
                <a:gd name="connsiteY17" fmla="*/ 6096 h 969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5913" h="96964">
                  <a:moveTo>
                    <a:pt x="63722" y="6096"/>
                  </a:moveTo>
                  <a:lnTo>
                    <a:pt x="63722" y="6096"/>
                  </a:lnTo>
                  <a:cubicBezTo>
                    <a:pt x="57721" y="2762"/>
                    <a:pt x="44291" y="0"/>
                    <a:pt x="34099" y="0"/>
                  </a:cubicBezTo>
                  <a:cubicBezTo>
                    <a:pt x="11906" y="0"/>
                    <a:pt x="476" y="12097"/>
                    <a:pt x="476" y="28289"/>
                  </a:cubicBezTo>
                  <a:cubicBezTo>
                    <a:pt x="476" y="41720"/>
                    <a:pt x="7906" y="49816"/>
                    <a:pt x="22765" y="54578"/>
                  </a:cubicBezTo>
                  <a:lnTo>
                    <a:pt x="32195" y="57912"/>
                  </a:lnTo>
                  <a:cubicBezTo>
                    <a:pt x="39529" y="59912"/>
                    <a:pt x="42958" y="62579"/>
                    <a:pt x="42958" y="68008"/>
                  </a:cubicBezTo>
                  <a:cubicBezTo>
                    <a:pt x="42958" y="74104"/>
                    <a:pt x="37624" y="78105"/>
                    <a:pt x="29528" y="78105"/>
                  </a:cubicBezTo>
                  <a:cubicBezTo>
                    <a:pt x="20098" y="78105"/>
                    <a:pt x="10001" y="73343"/>
                    <a:pt x="4001" y="70009"/>
                  </a:cubicBezTo>
                  <a:lnTo>
                    <a:pt x="0" y="89535"/>
                  </a:lnTo>
                  <a:cubicBezTo>
                    <a:pt x="6001" y="92869"/>
                    <a:pt x="17526" y="96965"/>
                    <a:pt x="30194" y="96965"/>
                  </a:cubicBezTo>
                  <a:cubicBezTo>
                    <a:pt x="51721" y="96965"/>
                    <a:pt x="65913" y="82772"/>
                    <a:pt x="65913" y="66675"/>
                  </a:cubicBezTo>
                  <a:cubicBezTo>
                    <a:pt x="65913" y="53912"/>
                    <a:pt x="59817" y="45149"/>
                    <a:pt x="43624" y="39719"/>
                  </a:cubicBezTo>
                  <a:lnTo>
                    <a:pt x="34195" y="37052"/>
                  </a:lnTo>
                  <a:cubicBezTo>
                    <a:pt x="26861" y="34385"/>
                    <a:pt x="23431" y="32385"/>
                    <a:pt x="23431" y="27623"/>
                  </a:cubicBezTo>
                  <a:cubicBezTo>
                    <a:pt x="23431" y="22860"/>
                    <a:pt x="27432" y="18859"/>
                    <a:pt x="35528" y="18859"/>
                  </a:cubicBezTo>
                  <a:cubicBezTo>
                    <a:pt x="43624" y="18859"/>
                    <a:pt x="51626" y="22193"/>
                    <a:pt x="58388" y="24956"/>
                  </a:cubicBezTo>
                  <a:lnTo>
                    <a:pt x="63722" y="6096"/>
                  </a:lnTo>
                  <a:close/>
                </a:path>
              </a:pathLst>
            </a:custGeom>
            <a:solidFill>
              <a:srgbClr val="143144"/>
            </a:solidFill>
            <a:ln w="9525" cap="flat">
              <a:noFill/>
              <a:prstDash val="solid"/>
              <a:miter/>
            </a:ln>
          </p:spPr>
          <p:txBody>
            <a:bodyPr rtlCol="0" anchor="ctr"/>
            <a:lstStyle/>
            <a:p>
              <a:endParaRPr lang="en-NZ">
                <a:solidFill>
                  <a:srgbClr val="005F84"/>
                </a:solidFill>
              </a:endParaRPr>
            </a:p>
          </p:txBody>
        </p:sp>
        <p:sp>
          <p:nvSpPr>
            <p:cNvPr id="53" name="Freeform: Shape 52">
              <a:extLst>
                <a:ext uri="{FF2B5EF4-FFF2-40B4-BE49-F238E27FC236}">
                  <a16:creationId xmlns:a16="http://schemas.microsoft.com/office/drawing/2014/main" id="{9E0C6FFD-DAB0-4230-A9BD-E2E575AEC59A}"/>
                </a:ext>
              </a:extLst>
            </p:cNvPr>
            <p:cNvSpPr/>
            <p:nvPr/>
          </p:nvSpPr>
          <p:spPr>
            <a:xfrm>
              <a:off x="1555731" y="673967"/>
              <a:ext cx="4000" cy="477107"/>
            </a:xfrm>
            <a:custGeom>
              <a:avLst/>
              <a:gdLst>
                <a:gd name="connsiteX0" fmla="*/ 0 w 4000"/>
                <a:gd name="connsiteY0" fmla="*/ 0 h 477107"/>
                <a:gd name="connsiteX1" fmla="*/ 4000 w 4000"/>
                <a:gd name="connsiteY1" fmla="*/ 0 h 477107"/>
                <a:gd name="connsiteX2" fmla="*/ 4000 w 4000"/>
                <a:gd name="connsiteY2" fmla="*/ 477107 h 477107"/>
                <a:gd name="connsiteX3" fmla="*/ 0 w 4000"/>
                <a:gd name="connsiteY3" fmla="*/ 477107 h 477107"/>
              </a:gdLst>
              <a:ahLst/>
              <a:cxnLst>
                <a:cxn ang="0">
                  <a:pos x="connsiteX0" y="connsiteY0"/>
                </a:cxn>
                <a:cxn ang="0">
                  <a:pos x="connsiteX1" y="connsiteY1"/>
                </a:cxn>
                <a:cxn ang="0">
                  <a:pos x="connsiteX2" y="connsiteY2"/>
                </a:cxn>
                <a:cxn ang="0">
                  <a:pos x="connsiteX3" y="connsiteY3"/>
                </a:cxn>
              </a:cxnLst>
              <a:rect l="l" t="t" r="r" b="b"/>
              <a:pathLst>
                <a:path w="4000" h="477107">
                  <a:moveTo>
                    <a:pt x="0" y="0"/>
                  </a:moveTo>
                  <a:lnTo>
                    <a:pt x="4000" y="0"/>
                  </a:lnTo>
                  <a:lnTo>
                    <a:pt x="4000" y="477107"/>
                  </a:lnTo>
                  <a:lnTo>
                    <a:pt x="0" y="477107"/>
                  </a:lnTo>
                  <a:close/>
                </a:path>
              </a:pathLst>
            </a:custGeom>
            <a:solidFill>
              <a:srgbClr val="143144"/>
            </a:solidFill>
            <a:ln w="9525" cap="flat">
              <a:noFill/>
              <a:prstDash val="solid"/>
              <a:miter/>
            </a:ln>
          </p:spPr>
          <p:txBody>
            <a:bodyPr rtlCol="0" anchor="ctr"/>
            <a:lstStyle/>
            <a:p>
              <a:endParaRPr lang="en-NZ"/>
            </a:p>
          </p:txBody>
        </p:sp>
      </p:grpSp>
    </p:spTree>
    <p:extLst>
      <p:ext uri="{BB962C8B-B14F-4D97-AF65-F5344CB8AC3E}">
        <p14:creationId xmlns:p14="http://schemas.microsoft.com/office/powerpoint/2010/main" val="192437695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over">
    <p:bg>
      <p:bgPr>
        <a:solidFill>
          <a:schemeClr val="tx2"/>
        </a:solidFill>
        <a:effectLst/>
      </p:bgPr>
    </p:bg>
    <p:spTree>
      <p:nvGrpSpPr>
        <p:cNvPr id="1" name=""/>
        <p:cNvGrpSpPr/>
        <p:nvPr/>
      </p:nvGrpSpPr>
      <p:grpSpPr>
        <a:xfrm>
          <a:off x="0" y="0"/>
          <a:ext cx="0" cy="0"/>
          <a:chOff x="0" y="0"/>
          <a:chExt cx="0" cy="0"/>
        </a:xfrm>
      </p:grpSpPr>
      <p:pic>
        <p:nvPicPr>
          <p:cNvPr id="6" name="Graphic 5">
            <a:extLst>
              <a:ext uri="{FF2B5EF4-FFF2-40B4-BE49-F238E27FC236}">
                <a16:creationId xmlns:a16="http://schemas.microsoft.com/office/drawing/2014/main" id="{3D1AD95A-F03B-8393-4009-30032E108CB1}"/>
              </a:ext>
            </a:extLst>
          </p:cNvPr>
          <p:cNvPicPr>
            <a:picLocks noChangeAspect="1"/>
          </p:cNvPicPr>
          <p:nvPr userDrawn="1"/>
        </p:nvPicPr>
        <p:blipFill>
          <a:blip r:embed="rId2">
            <a:extLst>
              <a:ext uri="{96DAC541-7B7A-43D3-8B79-37D633B846F1}">
                <asvg:svgBlip xmlns="" xmlns:asvg="http://schemas.microsoft.com/office/drawing/2016/SVG/main" r:embed="rId3"/>
              </a:ext>
            </a:extLst>
          </a:blip>
          <a:stretch>
            <a:fillRect/>
          </a:stretch>
        </p:blipFill>
        <p:spPr>
          <a:xfrm>
            <a:off x="7633653" y="0"/>
            <a:ext cx="2118360" cy="2118360"/>
          </a:xfrm>
          <a:prstGeom prst="rect">
            <a:avLst/>
          </a:prstGeom>
        </p:spPr>
      </p:pic>
      <p:sp>
        <p:nvSpPr>
          <p:cNvPr id="7" name="Graphic 5">
            <a:extLst>
              <a:ext uri="{FF2B5EF4-FFF2-40B4-BE49-F238E27FC236}">
                <a16:creationId xmlns:a16="http://schemas.microsoft.com/office/drawing/2014/main" id="{0BA5F018-A4E8-2605-EAB9-35F37FA80429}"/>
              </a:ext>
            </a:extLst>
          </p:cNvPr>
          <p:cNvSpPr/>
          <p:nvPr userDrawn="1"/>
        </p:nvSpPr>
        <p:spPr>
          <a:xfrm>
            <a:off x="4524624" y="867024"/>
            <a:ext cx="5227389" cy="5227389"/>
          </a:xfrm>
          <a:custGeom>
            <a:avLst/>
            <a:gdLst>
              <a:gd name="connsiteX0" fmla="*/ 5607021 w 5607020"/>
              <a:gd name="connsiteY0" fmla="*/ 0 h 5607020"/>
              <a:gd name="connsiteX1" fmla="*/ 5607021 w 5607020"/>
              <a:gd name="connsiteY1" fmla="*/ 5607021 h 5607020"/>
              <a:gd name="connsiteX2" fmla="*/ 0 w 5607020"/>
              <a:gd name="connsiteY2" fmla="*/ 5607021 h 5607020"/>
              <a:gd name="connsiteX3" fmla="*/ 5607021 w 5607020"/>
              <a:gd name="connsiteY3" fmla="*/ 0 h 5607020"/>
            </a:gdLst>
            <a:ahLst/>
            <a:cxnLst>
              <a:cxn ang="0">
                <a:pos x="connsiteX0" y="connsiteY0"/>
              </a:cxn>
              <a:cxn ang="0">
                <a:pos x="connsiteX1" y="connsiteY1"/>
              </a:cxn>
              <a:cxn ang="0">
                <a:pos x="connsiteX2" y="connsiteY2"/>
              </a:cxn>
              <a:cxn ang="0">
                <a:pos x="connsiteX3" y="connsiteY3"/>
              </a:cxn>
            </a:cxnLst>
            <a:rect l="l" t="t" r="r" b="b"/>
            <a:pathLst>
              <a:path w="5607020" h="5607020">
                <a:moveTo>
                  <a:pt x="5607021" y="0"/>
                </a:moveTo>
                <a:lnTo>
                  <a:pt x="5607021" y="5607021"/>
                </a:lnTo>
                <a:lnTo>
                  <a:pt x="0" y="5607021"/>
                </a:lnTo>
                <a:lnTo>
                  <a:pt x="5607021" y="0"/>
                </a:lnTo>
                <a:close/>
              </a:path>
            </a:pathLst>
          </a:custGeom>
          <a:gradFill>
            <a:gsLst>
              <a:gs pos="86000">
                <a:srgbClr val="143144"/>
              </a:gs>
              <a:gs pos="0">
                <a:srgbClr val="005F84"/>
              </a:gs>
            </a:gsLst>
            <a:lin ang="5400000" scaled="1"/>
          </a:gradFill>
          <a:ln w="8273" cap="flat">
            <a:noFill/>
            <a:prstDash val="solid"/>
            <a:miter/>
          </a:ln>
        </p:spPr>
        <p:txBody>
          <a:bodyPr rtlCol="0" anchor="ctr"/>
          <a:lstStyle/>
          <a:p>
            <a:endParaRPr lang="en-NZ"/>
          </a:p>
        </p:txBody>
      </p:sp>
      <p:grpSp>
        <p:nvGrpSpPr>
          <p:cNvPr id="8" name="Graphic 5">
            <a:extLst>
              <a:ext uri="{FF2B5EF4-FFF2-40B4-BE49-F238E27FC236}">
                <a16:creationId xmlns:a16="http://schemas.microsoft.com/office/drawing/2014/main" id="{8312003A-DB1A-879B-AC72-8AB314F18AAA}"/>
              </a:ext>
            </a:extLst>
          </p:cNvPr>
          <p:cNvGrpSpPr/>
          <p:nvPr userDrawn="1"/>
        </p:nvGrpSpPr>
        <p:grpSpPr>
          <a:xfrm>
            <a:off x="765493" y="530876"/>
            <a:ext cx="2160587" cy="382430"/>
            <a:chOff x="543700" y="673967"/>
            <a:chExt cx="2695479" cy="477107"/>
          </a:xfrm>
        </p:grpSpPr>
        <p:sp>
          <p:nvSpPr>
            <p:cNvPr id="9" name="Freeform: Shape 8">
              <a:extLst>
                <a:ext uri="{FF2B5EF4-FFF2-40B4-BE49-F238E27FC236}">
                  <a16:creationId xmlns:a16="http://schemas.microsoft.com/office/drawing/2014/main" id="{16FA3837-A7F0-833B-0EE7-1C8C9B88FFCA}"/>
                </a:ext>
              </a:extLst>
            </p:cNvPr>
            <p:cNvSpPr/>
            <p:nvPr/>
          </p:nvSpPr>
          <p:spPr>
            <a:xfrm>
              <a:off x="543700" y="748834"/>
              <a:ext cx="302037" cy="322135"/>
            </a:xfrm>
            <a:custGeom>
              <a:avLst/>
              <a:gdLst>
                <a:gd name="connsiteX0" fmla="*/ 186404 w 302037"/>
                <a:gd name="connsiteY0" fmla="*/ 57912 h 322135"/>
                <a:gd name="connsiteX1" fmla="*/ 186404 w 302037"/>
                <a:gd name="connsiteY1" fmla="*/ 57912 h 322135"/>
                <a:gd name="connsiteX2" fmla="*/ 232886 w 302037"/>
                <a:gd name="connsiteY2" fmla="*/ 105061 h 322135"/>
                <a:gd name="connsiteX3" fmla="*/ 165640 w 302037"/>
                <a:gd name="connsiteY3" fmla="*/ 175165 h 322135"/>
                <a:gd name="connsiteX4" fmla="*/ 91630 w 302037"/>
                <a:gd name="connsiteY4" fmla="*/ 175165 h 322135"/>
                <a:gd name="connsiteX5" fmla="*/ 112490 w 302037"/>
                <a:gd name="connsiteY5" fmla="*/ 57912 h 322135"/>
                <a:gd name="connsiteX6" fmla="*/ 186499 w 302037"/>
                <a:gd name="connsiteY6" fmla="*/ 57912 h 322135"/>
                <a:gd name="connsiteX7" fmla="*/ 0 w 302037"/>
                <a:gd name="connsiteY7" fmla="*/ 322136 h 322135"/>
                <a:gd name="connsiteX8" fmla="*/ 65913 w 302037"/>
                <a:gd name="connsiteY8" fmla="*/ 322136 h 322135"/>
                <a:gd name="connsiteX9" fmla="*/ 82010 w 302037"/>
                <a:gd name="connsiteY9" fmla="*/ 233172 h 322135"/>
                <a:gd name="connsiteX10" fmla="*/ 166783 w 302037"/>
                <a:gd name="connsiteY10" fmla="*/ 233172 h 322135"/>
                <a:gd name="connsiteX11" fmla="*/ 302038 w 302037"/>
                <a:gd name="connsiteY11" fmla="*/ 97726 h 322135"/>
                <a:gd name="connsiteX12" fmla="*/ 204502 w 302037"/>
                <a:gd name="connsiteY12" fmla="*/ 0 h 322135"/>
                <a:gd name="connsiteX13" fmla="*/ 56483 w 302037"/>
                <a:gd name="connsiteY13" fmla="*/ 0 h 322135"/>
                <a:gd name="connsiteX14" fmla="*/ 0 w 302037"/>
                <a:gd name="connsiteY14" fmla="*/ 322136 h 3221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02037" h="322135">
                  <a:moveTo>
                    <a:pt x="186404" y="57912"/>
                  </a:moveTo>
                  <a:lnTo>
                    <a:pt x="186404" y="57912"/>
                  </a:lnTo>
                  <a:cubicBezTo>
                    <a:pt x="213360" y="57912"/>
                    <a:pt x="232886" y="75438"/>
                    <a:pt x="232886" y="105061"/>
                  </a:cubicBezTo>
                  <a:cubicBezTo>
                    <a:pt x="232886" y="148876"/>
                    <a:pt x="200596" y="175165"/>
                    <a:pt x="165640" y="175165"/>
                  </a:cubicBezTo>
                  <a:lnTo>
                    <a:pt x="91630" y="175165"/>
                  </a:lnTo>
                  <a:lnTo>
                    <a:pt x="112490" y="57912"/>
                  </a:lnTo>
                  <a:lnTo>
                    <a:pt x="186499" y="57912"/>
                  </a:lnTo>
                  <a:close/>
                  <a:moveTo>
                    <a:pt x="0" y="322136"/>
                  </a:moveTo>
                  <a:lnTo>
                    <a:pt x="65913" y="322136"/>
                  </a:lnTo>
                  <a:lnTo>
                    <a:pt x="82010" y="233172"/>
                  </a:lnTo>
                  <a:lnTo>
                    <a:pt x="166783" y="233172"/>
                  </a:lnTo>
                  <a:cubicBezTo>
                    <a:pt x="235458" y="233172"/>
                    <a:pt x="302038" y="186023"/>
                    <a:pt x="302038" y="97726"/>
                  </a:cubicBezTo>
                  <a:cubicBezTo>
                    <a:pt x="302038" y="34385"/>
                    <a:pt x="258985" y="0"/>
                    <a:pt x="204502" y="0"/>
                  </a:cubicBezTo>
                  <a:lnTo>
                    <a:pt x="56483" y="0"/>
                  </a:lnTo>
                  <a:lnTo>
                    <a:pt x="0" y="322136"/>
                  </a:lnTo>
                  <a:close/>
                </a:path>
              </a:pathLst>
            </a:custGeom>
            <a:solidFill>
              <a:schemeClr val="bg1"/>
            </a:solidFill>
            <a:ln w="9525" cap="flat">
              <a:noFill/>
              <a:prstDash val="solid"/>
              <a:miter/>
            </a:ln>
          </p:spPr>
          <p:txBody>
            <a:bodyPr rtlCol="0" anchor="ctr"/>
            <a:lstStyle/>
            <a:p>
              <a:endParaRPr lang="en-NZ"/>
            </a:p>
          </p:txBody>
        </p:sp>
        <p:sp>
          <p:nvSpPr>
            <p:cNvPr id="10" name="Freeform: Shape 9">
              <a:extLst>
                <a:ext uri="{FF2B5EF4-FFF2-40B4-BE49-F238E27FC236}">
                  <a16:creationId xmlns:a16="http://schemas.microsoft.com/office/drawing/2014/main" id="{9DB5A4FC-3E8E-7EE1-6F91-7645D8F52A47}"/>
                </a:ext>
              </a:extLst>
            </p:cNvPr>
            <p:cNvSpPr/>
            <p:nvPr/>
          </p:nvSpPr>
          <p:spPr>
            <a:xfrm>
              <a:off x="845928" y="744643"/>
              <a:ext cx="274510" cy="330993"/>
            </a:xfrm>
            <a:custGeom>
              <a:avLst/>
              <a:gdLst>
                <a:gd name="connsiteX0" fmla="*/ 140589 w 274510"/>
                <a:gd name="connsiteY0" fmla="*/ 199644 h 330993"/>
                <a:gd name="connsiteX1" fmla="*/ 140589 w 274510"/>
                <a:gd name="connsiteY1" fmla="*/ 199644 h 330993"/>
                <a:gd name="connsiteX2" fmla="*/ 178308 w 274510"/>
                <a:gd name="connsiteY2" fmla="*/ 230600 h 330993"/>
                <a:gd name="connsiteX3" fmla="*/ 115062 w 274510"/>
                <a:gd name="connsiteY3" fmla="*/ 270320 h 330993"/>
                <a:gd name="connsiteX4" fmla="*/ 23527 w 274510"/>
                <a:gd name="connsiteY4" fmla="*/ 240030 h 330993"/>
                <a:gd name="connsiteX5" fmla="*/ 0 w 274510"/>
                <a:gd name="connsiteY5" fmla="*/ 303371 h 330993"/>
                <a:gd name="connsiteX6" fmla="*/ 105632 w 274510"/>
                <a:gd name="connsiteY6" fmla="*/ 330994 h 330993"/>
                <a:gd name="connsiteX7" fmla="*/ 249650 w 274510"/>
                <a:gd name="connsiteY7" fmla="*/ 219075 h 330993"/>
                <a:gd name="connsiteX8" fmla="*/ 179642 w 274510"/>
                <a:gd name="connsiteY8" fmla="*/ 141542 h 330993"/>
                <a:gd name="connsiteX9" fmla="*/ 125158 w 274510"/>
                <a:gd name="connsiteY9" fmla="*/ 124682 h 330993"/>
                <a:gd name="connsiteX10" fmla="*/ 97536 w 274510"/>
                <a:gd name="connsiteY10" fmla="*/ 97060 h 330993"/>
                <a:gd name="connsiteX11" fmla="*/ 157448 w 274510"/>
                <a:gd name="connsiteY11" fmla="*/ 60674 h 330993"/>
                <a:gd name="connsiteX12" fmla="*/ 248317 w 274510"/>
                <a:gd name="connsiteY12" fmla="*/ 86297 h 330993"/>
                <a:gd name="connsiteX13" fmla="*/ 274511 w 274510"/>
                <a:gd name="connsiteY13" fmla="*/ 25622 h 330993"/>
                <a:gd name="connsiteX14" fmla="*/ 167545 w 274510"/>
                <a:gd name="connsiteY14" fmla="*/ 0 h 330993"/>
                <a:gd name="connsiteX15" fmla="*/ 26289 w 274510"/>
                <a:gd name="connsiteY15" fmla="*/ 107156 h 330993"/>
                <a:gd name="connsiteX16" fmla="*/ 84868 w 274510"/>
                <a:gd name="connsiteY16" fmla="*/ 181928 h 330993"/>
                <a:gd name="connsiteX17" fmla="*/ 140684 w 274510"/>
                <a:gd name="connsiteY17" fmla="*/ 199454 h 3309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74510" h="330993">
                  <a:moveTo>
                    <a:pt x="140589" y="199644"/>
                  </a:moveTo>
                  <a:lnTo>
                    <a:pt x="140589" y="199644"/>
                  </a:lnTo>
                  <a:cubicBezTo>
                    <a:pt x="164116" y="206407"/>
                    <a:pt x="178308" y="215837"/>
                    <a:pt x="178308" y="230600"/>
                  </a:cubicBezTo>
                  <a:cubicBezTo>
                    <a:pt x="178308" y="254222"/>
                    <a:pt x="154781" y="270320"/>
                    <a:pt x="115062" y="270320"/>
                  </a:cubicBezTo>
                  <a:cubicBezTo>
                    <a:pt x="75343" y="270320"/>
                    <a:pt x="43720" y="255461"/>
                    <a:pt x="23527" y="240030"/>
                  </a:cubicBezTo>
                  <a:lnTo>
                    <a:pt x="0" y="303371"/>
                  </a:lnTo>
                  <a:cubicBezTo>
                    <a:pt x="18193" y="314801"/>
                    <a:pt x="60579" y="330994"/>
                    <a:pt x="105632" y="330994"/>
                  </a:cubicBezTo>
                  <a:cubicBezTo>
                    <a:pt x="189071" y="330994"/>
                    <a:pt x="249650" y="285845"/>
                    <a:pt x="249650" y="219075"/>
                  </a:cubicBezTo>
                  <a:cubicBezTo>
                    <a:pt x="249650" y="180689"/>
                    <a:pt x="226124" y="156401"/>
                    <a:pt x="179642" y="141542"/>
                  </a:cubicBezTo>
                  <a:lnTo>
                    <a:pt x="125158" y="124682"/>
                  </a:lnTo>
                  <a:cubicBezTo>
                    <a:pt x="106966" y="118586"/>
                    <a:pt x="97536" y="110490"/>
                    <a:pt x="97536" y="97060"/>
                  </a:cubicBezTo>
                  <a:cubicBezTo>
                    <a:pt x="97536" y="75533"/>
                    <a:pt x="115062" y="60674"/>
                    <a:pt x="157448" y="60674"/>
                  </a:cubicBezTo>
                  <a:cubicBezTo>
                    <a:pt x="191072" y="60674"/>
                    <a:pt x="222695" y="72104"/>
                    <a:pt x="248317" y="86297"/>
                  </a:cubicBezTo>
                  <a:lnTo>
                    <a:pt x="274511" y="25622"/>
                  </a:lnTo>
                  <a:cubicBezTo>
                    <a:pt x="246983" y="8763"/>
                    <a:pt x="207931" y="0"/>
                    <a:pt x="167545" y="0"/>
                  </a:cubicBezTo>
                  <a:cubicBezTo>
                    <a:pt x="70009" y="0"/>
                    <a:pt x="26289" y="49911"/>
                    <a:pt x="26289" y="107156"/>
                  </a:cubicBezTo>
                  <a:cubicBezTo>
                    <a:pt x="26289" y="144209"/>
                    <a:pt x="46482" y="170498"/>
                    <a:pt x="84868" y="181928"/>
                  </a:cubicBezTo>
                  <a:lnTo>
                    <a:pt x="140684" y="199454"/>
                  </a:lnTo>
                  <a:close/>
                </a:path>
              </a:pathLst>
            </a:custGeom>
            <a:solidFill>
              <a:schemeClr val="bg1"/>
            </a:solidFill>
            <a:ln w="9525" cap="flat">
              <a:noFill/>
              <a:prstDash val="solid"/>
              <a:miter/>
            </a:ln>
          </p:spPr>
          <p:txBody>
            <a:bodyPr rtlCol="0" anchor="ctr"/>
            <a:lstStyle/>
            <a:p>
              <a:endParaRPr lang="en-NZ"/>
            </a:p>
          </p:txBody>
        </p:sp>
        <p:sp>
          <p:nvSpPr>
            <p:cNvPr id="11" name="Freeform: Shape 10">
              <a:extLst>
                <a:ext uri="{FF2B5EF4-FFF2-40B4-BE49-F238E27FC236}">
                  <a16:creationId xmlns:a16="http://schemas.microsoft.com/office/drawing/2014/main" id="{514B0609-ABEA-337A-BCAB-3AE6DA888B9D}"/>
                </a:ext>
              </a:extLst>
            </p:cNvPr>
            <p:cNvSpPr/>
            <p:nvPr/>
          </p:nvSpPr>
          <p:spPr>
            <a:xfrm>
              <a:off x="1122439" y="748929"/>
              <a:ext cx="311562" cy="326802"/>
            </a:xfrm>
            <a:custGeom>
              <a:avLst/>
              <a:gdLst>
                <a:gd name="connsiteX0" fmla="*/ 191071 w 311562"/>
                <a:gd name="connsiteY0" fmla="*/ 57817 h 326802"/>
                <a:gd name="connsiteX1" fmla="*/ 191071 w 311562"/>
                <a:gd name="connsiteY1" fmla="*/ 57817 h 326802"/>
                <a:gd name="connsiteX2" fmla="*/ 232791 w 311562"/>
                <a:gd name="connsiteY2" fmla="*/ 96203 h 326802"/>
                <a:gd name="connsiteX3" fmla="*/ 174212 w 311562"/>
                <a:gd name="connsiteY3" fmla="*/ 154115 h 326802"/>
                <a:gd name="connsiteX4" fmla="*/ 95536 w 311562"/>
                <a:gd name="connsiteY4" fmla="*/ 154115 h 326802"/>
                <a:gd name="connsiteX5" fmla="*/ 112300 w 311562"/>
                <a:gd name="connsiteY5" fmla="*/ 57722 h 326802"/>
                <a:gd name="connsiteX6" fmla="*/ 191071 w 311562"/>
                <a:gd name="connsiteY6" fmla="*/ 57722 h 326802"/>
                <a:gd name="connsiteX7" fmla="*/ 0 w 311562"/>
                <a:gd name="connsiteY7" fmla="*/ 322040 h 326802"/>
                <a:gd name="connsiteX8" fmla="*/ 66580 w 311562"/>
                <a:gd name="connsiteY8" fmla="*/ 322040 h 326802"/>
                <a:gd name="connsiteX9" fmla="*/ 86773 w 311562"/>
                <a:gd name="connsiteY9" fmla="*/ 206121 h 326802"/>
                <a:gd name="connsiteX10" fmla="*/ 117062 w 311562"/>
                <a:gd name="connsiteY10" fmla="*/ 206121 h 326802"/>
                <a:gd name="connsiteX11" fmla="*/ 256413 w 311562"/>
                <a:gd name="connsiteY11" fmla="*/ 326803 h 326802"/>
                <a:gd name="connsiteX12" fmla="*/ 308896 w 311562"/>
                <a:gd name="connsiteY12" fmla="*/ 316040 h 326802"/>
                <a:gd name="connsiteX13" fmla="*/ 311563 w 311562"/>
                <a:gd name="connsiteY13" fmla="*/ 262128 h 326802"/>
                <a:gd name="connsiteX14" fmla="*/ 275844 w 311562"/>
                <a:gd name="connsiteY14" fmla="*/ 269558 h 326802"/>
                <a:gd name="connsiteX15" fmla="*/ 196501 w 311562"/>
                <a:gd name="connsiteY15" fmla="*/ 204883 h 326802"/>
                <a:gd name="connsiteX16" fmla="*/ 303466 w 311562"/>
                <a:gd name="connsiteY16" fmla="*/ 90297 h 326802"/>
                <a:gd name="connsiteX17" fmla="*/ 195072 w 311562"/>
                <a:gd name="connsiteY17" fmla="*/ 0 h 326802"/>
                <a:gd name="connsiteX18" fmla="*/ 57150 w 311562"/>
                <a:gd name="connsiteY18" fmla="*/ 0 h 326802"/>
                <a:gd name="connsiteX19" fmla="*/ 0 w 311562"/>
                <a:gd name="connsiteY19" fmla="*/ 322136 h 3268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311562" h="326802">
                  <a:moveTo>
                    <a:pt x="191071" y="57817"/>
                  </a:moveTo>
                  <a:lnTo>
                    <a:pt x="191071" y="57817"/>
                  </a:lnTo>
                  <a:cubicBezTo>
                    <a:pt x="216027" y="57817"/>
                    <a:pt x="232791" y="71247"/>
                    <a:pt x="232791" y="96203"/>
                  </a:cubicBezTo>
                  <a:cubicBezTo>
                    <a:pt x="232791" y="131921"/>
                    <a:pt x="206597" y="154115"/>
                    <a:pt x="174212" y="154115"/>
                  </a:cubicBezTo>
                  <a:lnTo>
                    <a:pt x="95536" y="154115"/>
                  </a:lnTo>
                  <a:lnTo>
                    <a:pt x="112300" y="57722"/>
                  </a:lnTo>
                  <a:lnTo>
                    <a:pt x="191071" y="57722"/>
                  </a:lnTo>
                  <a:close/>
                  <a:moveTo>
                    <a:pt x="0" y="322040"/>
                  </a:moveTo>
                  <a:lnTo>
                    <a:pt x="66580" y="322040"/>
                  </a:lnTo>
                  <a:lnTo>
                    <a:pt x="86773" y="206121"/>
                  </a:lnTo>
                  <a:lnTo>
                    <a:pt x="117062" y="206121"/>
                  </a:lnTo>
                  <a:cubicBezTo>
                    <a:pt x="150686" y="235744"/>
                    <a:pt x="185642" y="326803"/>
                    <a:pt x="256413" y="326803"/>
                  </a:cubicBezTo>
                  <a:cubicBezTo>
                    <a:pt x="276606" y="326803"/>
                    <a:pt x="295465" y="322802"/>
                    <a:pt x="308896" y="316040"/>
                  </a:cubicBezTo>
                  <a:lnTo>
                    <a:pt x="311563" y="262128"/>
                  </a:lnTo>
                  <a:cubicBezTo>
                    <a:pt x="300799" y="266891"/>
                    <a:pt x="286036" y="269558"/>
                    <a:pt x="275844" y="269558"/>
                  </a:cubicBezTo>
                  <a:cubicBezTo>
                    <a:pt x="244221" y="269558"/>
                    <a:pt x="220027" y="233839"/>
                    <a:pt x="196501" y="204883"/>
                  </a:cubicBezTo>
                  <a:cubicBezTo>
                    <a:pt x="254317" y="197453"/>
                    <a:pt x="303466" y="159068"/>
                    <a:pt x="303466" y="90297"/>
                  </a:cubicBezTo>
                  <a:cubicBezTo>
                    <a:pt x="303466" y="26289"/>
                    <a:pt x="250317" y="0"/>
                    <a:pt x="195072" y="0"/>
                  </a:cubicBezTo>
                  <a:lnTo>
                    <a:pt x="57150" y="0"/>
                  </a:lnTo>
                  <a:lnTo>
                    <a:pt x="0" y="322136"/>
                  </a:lnTo>
                  <a:close/>
                </a:path>
              </a:pathLst>
            </a:custGeom>
            <a:solidFill>
              <a:schemeClr val="bg1"/>
            </a:solidFill>
            <a:ln w="9525" cap="flat">
              <a:noFill/>
              <a:prstDash val="solid"/>
              <a:miter/>
            </a:ln>
          </p:spPr>
          <p:txBody>
            <a:bodyPr rtlCol="0" anchor="ctr"/>
            <a:lstStyle/>
            <a:p>
              <a:endParaRPr lang="en-NZ"/>
            </a:p>
          </p:txBody>
        </p:sp>
        <p:sp>
          <p:nvSpPr>
            <p:cNvPr id="12" name="Freeform: Shape 11">
              <a:extLst>
                <a:ext uri="{FF2B5EF4-FFF2-40B4-BE49-F238E27FC236}">
                  <a16:creationId xmlns:a16="http://schemas.microsoft.com/office/drawing/2014/main" id="{778544BF-EA88-89B7-B99B-1B8FD9F496E0}"/>
                </a:ext>
              </a:extLst>
            </p:cNvPr>
            <p:cNvSpPr/>
            <p:nvPr/>
          </p:nvSpPr>
          <p:spPr>
            <a:xfrm>
              <a:off x="1681461" y="762169"/>
              <a:ext cx="88201" cy="121348"/>
            </a:xfrm>
            <a:custGeom>
              <a:avLst/>
              <a:gdLst>
                <a:gd name="connsiteX0" fmla="*/ 45148 w 88201"/>
                <a:gd name="connsiteY0" fmla="*/ 19622 h 121348"/>
                <a:gd name="connsiteX1" fmla="*/ 45148 w 88201"/>
                <a:gd name="connsiteY1" fmla="*/ 19622 h 121348"/>
                <a:gd name="connsiteX2" fmla="*/ 64579 w 88201"/>
                <a:gd name="connsiteY2" fmla="*/ 43910 h 121348"/>
                <a:gd name="connsiteX3" fmla="*/ 45148 w 88201"/>
                <a:gd name="connsiteY3" fmla="*/ 67532 h 121348"/>
                <a:gd name="connsiteX4" fmla="*/ 22860 w 88201"/>
                <a:gd name="connsiteY4" fmla="*/ 67532 h 121348"/>
                <a:gd name="connsiteX5" fmla="*/ 22860 w 88201"/>
                <a:gd name="connsiteY5" fmla="*/ 19717 h 121348"/>
                <a:gd name="connsiteX6" fmla="*/ 45148 w 88201"/>
                <a:gd name="connsiteY6" fmla="*/ 19717 h 121348"/>
                <a:gd name="connsiteX7" fmla="*/ 0 w 88201"/>
                <a:gd name="connsiteY7" fmla="*/ 121349 h 121348"/>
                <a:gd name="connsiteX8" fmla="*/ 22860 w 88201"/>
                <a:gd name="connsiteY8" fmla="*/ 121349 h 121348"/>
                <a:gd name="connsiteX9" fmla="*/ 22860 w 88201"/>
                <a:gd name="connsiteY9" fmla="*/ 87630 h 121348"/>
                <a:gd name="connsiteX10" fmla="*/ 50482 w 88201"/>
                <a:gd name="connsiteY10" fmla="*/ 87630 h 121348"/>
                <a:gd name="connsiteX11" fmla="*/ 88201 w 88201"/>
                <a:gd name="connsiteY11" fmla="*/ 43815 h 121348"/>
                <a:gd name="connsiteX12" fmla="*/ 50482 w 88201"/>
                <a:gd name="connsiteY12" fmla="*/ 0 h 121348"/>
                <a:gd name="connsiteX13" fmla="*/ 0 w 88201"/>
                <a:gd name="connsiteY13" fmla="*/ 0 h 121348"/>
                <a:gd name="connsiteX14" fmla="*/ 0 w 88201"/>
                <a:gd name="connsiteY14" fmla="*/ 121349 h 1213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88201" h="121348">
                  <a:moveTo>
                    <a:pt x="45148" y="19622"/>
                  </a:moveTo>
                  <a:lnTo>
                    <a:pt x="45148" y="19622"/>
                  </a:lnTo>
                  <a:cubicBezTo>
                    <a:pt x="55912" y="19622"/>
                    <a:pt x="64579" y="28384"/>
                    <a:pt x="64579" y="43910"/>
                  </a:cubicBezTo>
                  <a:cubicBezTo>
                    <a:pt x="64579" y="59436"/>
                    <a:pt x="55912" y="67532"/>
                    <a:pt x="45148" y="67532"/>
                  </a:cubicBezTo>
                  <a:lnTo>
                    <a:pt x="22860" y="67532"/>
                  </a:lnTo>
                  <a:lnTo>
                    <a:pt x="22860" y="19717"/>
                  </a:lnTo>
                  <a:lnTo>
                    <a:pt x="45148" y="19717"/>
                  </a:lnTo>
                  <a:close/>
                  <a:moveTo>
                    <a:pt x="0" y="121349"/>
                  </a:moveTo>
                  <a:lnTo>
                    <a:pt x="22860" y="121349"/>
                  </a:lnTo>
                  <a:lnTo>
                    <a:pt x="22860" y="87630"/>
                  </a:lnTo>
                  <a:lnTo>
                    <a:pt x="50482" y="87630"/>
                  </a:lnTo>
                  <a:cubicBezTo>
                    <a:pt x="70675" y="87630"/>
                    <a:pt x="88201" y="70771"/>
                    <a:pt x="88201" y="43815"/>
                  </a:cubicBezTo>
                  <a:cubicBezTo>
                    <a:pt x="88201" y="13526"/>
                    <a:pt x="70675" y="0"/>
                    <a:pt x="50482" y="0"/>
                  </a:cubicBezTo>
                  <a:lnTo>
                    <a:pt x="0" y="0"/>
                  </a:lnTo>
                  <a:lnTo>
                    <a:pt x="0" y="121349"/>
                  </a:lnTo>
                  <a:close/>
                </a:path>
              </a:pathLst>
            </a:custGeom>
            <a:solidFill>
              <a:schemeClr val="bg1"/>
            </a:solidFill>
            <a:ln w="9525" cap="flat">
              <a:noFill/>
              <a:prstDash val="solid"/>
              <a:miter/>
            </a:ln>
          </p:spPr>
          <p:txBody>
            <a:bodyPr rtlCol="0" anchor="ctr"/>
            <a:lstStyle/>
            <a:p>
              <a:endParaRPr lang="en-NZ"/>
            </a:p>
          </p:txBody>
        </p:sp>
        <p:sp>
          <p:nvSpPr>
            <p:cNvPr id="13" name="Freeform: Shape 12">
              <a:extLst>
                <a:ext uri="{FF2B5EF4-FFF2-40B4-BE49-F238E27FC236}">
                  <a16:creationId xmlns:a16="http://schemas.microsoft.com/office/drawing/2014/main" id="{C670A48A-43C0-B6E8-3219-5CC9E43B607D}"/>
                </a:ext>
              </a:extLst>
            </p:cNvPr>
            <p:cNvSpPr/>
            <p:nvPr/>
          </p:nvSpPr>
          <p:spPr>
            <a:xfrm>
              <a:off x="1787760" y="788648"/>
              <a:ext cx="57340" cy="95059"/>
            </a:xfrm>
            <a:custGeom>
              <a:avLst/>
              <a:gdLst>
                <a:gd name="connsiteX0" fmla="*/ 22289 w 57340"/>
                <a:gd name="connsiteY0" fmla="*/ 94964 h 95059"/>
                <a:gd name="connsiteX1" fmla="*/ 22289 w 57340"/>
                <a:gd name="connsiteY1" fmla="*/ 94964 h 95059"/>
                <a:gd name="connsiteX2" fmla="*/ 22289 w 57340"/>
                <a:gd name="connsiteY2" fmla="*/ 38386 h 95059"/>
                <a:gd name="connsiteX3" fmla="*/ 41148 w 57340"/>
                <a:gd name="connsiteY3" fmla="*/ 20860 h 95059"/>
                <a:gd name="connsiteX4" fmla="*/ 53912 w 57340"/>
                <a:gd name="connsiteY4" fmla="*/ 24860 h 95059"/>
                <a:gd name="connsiteX5" fmla="*/ 57341 w 57340"/>
                <a:gd name="connsiteY5" fmla="*/ 4000 h 95059"/>
                <a:gd name="connsiteX6" fmla="*/ 43148 w 57340"/>
                <a:gd name="connsiteY6" fmla="*/ 0 h 95059"/>
                <a:gd name="connsiteX7" fmla="*/ 22289 w 57340"/>
                <a:gd name="connsiteY7" fmla="*/ 13525 h 95059"/>
                <a:gd name="connsiteX8" fmla="*/ 22289 w 57340"/>
                <a:gd name="connsiteY8" fmla="*/ 1429 h 95059"/>
                <a:gd name="connsiteX9" fmla="*/ 0 w 57340"/>
                <a:gd name="connsiteY9" fmla="*/ 1429 h 95059"/>
                <a:gd name="connsiteX10" fmla="*/ 0 w 57340"/>
                <a:gd name="connsiteY10" fmla="*/ 95059 h 95059"/>
                <a:gd name="connsiteX11" fmla="*/ 22289 w 57340"/>
                <a:gd name="connsiteY11" fmla="*/ 95059 h 95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7340" h="95059">
                  <a:moveTo>
                    <a:pt x="22289" y="94964"/>
                  </a:moveTo>
                  <a:lnTo>
                    <a:pt x="22289" y="94964"/>
                  </a:lnTo>
                  <a:lnTo>
                    <a:pt x="22289" y="38386"/>
                  </a:lnTo>
                  <a:cubicBezTo>
                    <a:pt x="25622" y="27622"/>
                    <a:pt x="31718" y="20860"/>
                    <a:pt x="41148" y="20860"/>
                  </a:cubicBezTo>
                  <a:cubicBezTo>
                    <a:pt x="45149" y="20860"/>
                    <a:pt x="50578" y="22860"/>
                    <a:pt x="53912" y="24860"/>
                  </a:cubicBezTo>
                  <a:lnTo>
                    <a:pt x="57341" y="4000"/>
                  </a:lnTo>
                  <a:cubicBezTo>
                    <a:pt x="53912" y="1333"/>
                    <a:pt x="48578" y="0"/>
                    <a:pt x="43148" y="0"/>
                  </a:cubicBezTo>
                  <a:cubicBezTo>
                    <a:pt x="33052" y="0"/>
                    <a:pt x="26956" y="4000"/>
                    <a:pt x="22289" y="13525"/>
                  </a:cubicBezTo>
                  <a:lnTo>
                    <a:pt x="22289" y="1429"/>
                  </a:lnTo>
                  <a:lnTo>
                    <a:pt x="0" y="1429"/>
                  </a:lnTo>
                  <a:lnTo>
                    <a:pt x="0" y="95059"/>
                  </a:lnTo>
                  <a:lnTo>
                    <a:pt x="22289" y="95059"/>
                  </a:lnTo>
                  <a:close/>
                </a:path>
              </a:pathLst>
            </a:custGeom>
            <a:solidFill>
              <a:schemeClr val="bg1"/>
            </a:solidFill>
            <a:ln w="9525" cap="flat">
              <a:noFill/>
              <a:prstDash val="solid"/>
              <a:miter/>
            </a:ln>
          </p:spPr>
          <p:txBody>
            <a:bodyPr rtlCol="0" anchor="ctr"/>
            <a:lstStyle/>
            <a:p>
              <a:endParaRPr lang="en-NZ"/>
            </a:p>
          </p:txBody>
        </p:sp>
        <p:sp>
          <p:nvSpPr>
            <p:cNvPr id="14" name="Freeform: Shape 13">
              <a:extLst>
                <a:ext uri="{FF2B5EF4-FFF2-40B4-BE49-F238E27FC236}">
                  <a16:creationId xmlns:a16="http://schemas.microsoft.com/office/drawing/2014/main" id="{D8841420-A046-B8E3-4694-6C56D6DB67AE}"/>
                </a:ext>
              </a:extLst>
            </p:cNvPr>
            <p:cNvSpPr/>
            <p:nvPr/>
          </p:nvSpPr>
          <p:spPr>
            <a:xfrm>
              <a:off x="1855769" y="787791"/>
              <a:ext cx="85439" cy="98488"/>
            </a:xfrm>
            <a:custGeom>
              <a:avLst/>
              <a:gdLst>
                <a:gd name="connsiteX0" fmla="*/ 22289 w 85439"/>
                <a:gd name="connsiteY0" fmla="*/ 49244 h 98488"/>
                <a:gd name="connsiteX1" fmla="*/ 22289 w 85439"/>
                <a:gd name="connsiteY1" fmla="*/ 49244 h 98488"/>
                <a:gd name="connsiteX2" fmla="*/ 42482 w 85439"/>
                <a:gd name="connsiteY2" fmla="*/ 20955 h 98488"/>
                <a:gd name="connsiteX3" fmla="*/ 63341 w 85439"/>
                <a:gd name="connsiteY3" fmla="*/ 49244 h 98488"/>
                <a:gd name="connsiteX4" fmla="*/ 42482 w 85439"/>
                <a:gd name="connsiteY4" fmla="*/ 77533 h 98488"/>
                <a:gd name="connsiteX5" fmla="*/ 22289 w 85439"/>
                <a:gd name="connsiteY5" fmla="*/ 49244 h 98488"/>
                <a:gd name="connsiteX6" fmla="*/ 0 w 85439"/>
                <a:gd name="connsiteY6" fmla="*/ 49244 h 98488"/>
                <a:gd name="connsiteX7" fmla="*/ 0 w 85439"/>
                <a:gd name="connsiteY7" fmla="*/ 49244 h 98488"/>
                <a:gd name="connsiteX8" fmla="*/ 42386 w 85439"/>
                <a:gd name="connsiteY8" fmla="*/ 98489 h 98488"/>
                <a:gd name="connsiteX9" fmla="*/ 85439 w 85439"/>
                <a:gd name="connsiteY9" fmla="*/ 49244 h 98488"/>
                <a:gd name="connsiteX10" fmla="*/ 42386 w 85439"/>
                <a:gd name="connsiteY10" fmla="*/ 0 h 98488"/>
                <a:gd name="connsiteX11" fmla="*/ 0 w 85439"/>
                <a:gd name="connsiteY11" fmla="*/ 49244 h 984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5439" h="98488">
                  <a:moveTo>
                    <a:pt x="22289" y="49244"/>
                  </a:moveTo>
                  <a:lnTo>
                    <a:pt x="22289" y="49244"/>
                  </a:lnTo>
                  <a:cubicBezTo>
                    <a:pt x="22289" y="30385"/>
                    <a:pt x="30385" y="20955"/>
                    <a:pt x="42482" y="20955"/>
                  </a:cubicBezTo>
                  <a:cubicBezTo>
                    <a:pt x="55245" y="20955"/>
                    <a:pt x="63341" y="30385"/>
                    <a:pt x="63341" y="49244"/>
                  </a:cubicBezTo>
                  <a:cubicBezTo>
                    <a:pt x="63341" y="68104"/>
                    <a:pt x="55245" y="77533"/>
                    <a:pt x="42482" y="77533"/>
                  </a:cubicBezTo>
                  <a:cubicBezTo>
                    <a:pt x="29718" y="77533"/>
                    <a:pt x="22289" y="68104"/>
                    <a:pt x="22289" y="49244"/>
                  </a:cubicBezTo>
                  <a:moveTo>
                    <a:pt x="0" y="49244"/>
                  </a:moveTo>
                  <a:lnTo>
                    <a:pt x="0" y="49244"/>
                  </a:lnTo>
                  <a:cubicBezTo>
                    <a:pt x="0" y="80296"/>
                    <a:pt x="16859" y="98489"/>
                    <a:pt x="42386" y="98489"/>
                  </a:cubicBezTo>
                  <a:cubicBezTo>
                    <a:pt x="67913" y="98489"/>
                    <a:pt x="85439" y="80296"/>
                    <a:pt x="85439" y="49244"/>
                  </a:cubicBezTo>
                  <a:cubicBezTo>
                    <a:pt x="85439" y="18193"/>
                    <a:pt x="68580" y="0"/>
                    <a:pt x="42386" y="0"/>
                  </a:cubicBezTo>
                  <a:cubicBezTo>
                    <a:pt x="16193" y="0"/>
                    <a:pt x="0" y="18193"/>
                    <a:pt x="0" y="49244"/>
                  </a:cubicBezTo>
                </a:path>
              </a:pathLst>
            </a:custGeom>
            <a:solidFill>
              <a:schemeClr val="bg1"/>
            </a:solidFill>
            <a:ln w="9525" cap="flat">
              <a:noFill/>
              <a:prstDash val="solid"/>
              <a:miter/>
            </a:ln>
          </p:spPr>
          <p:txBody>
            <a:bodyPr rtlCol="0" anchor="ctr"/>
            <a:lstStyle/>
            <a:p>
              <a:endParaRPr lang="en-NZ"/>
            </a:p>
          </p:txBody>
        </p:sp>
        <p:sp>
          <p:nvSpPr>
            <p:cNvPr id="15" name="Freeform: Shape 14">
              <a:extLst>
                <a:ext uri="{FF2B5EF4-FFF2-40B4-BE49-F238E27FC236}">
                  <a16:creationId xmlns:a16="http://schemas.microsoft.com/office/drawing/2014/main" id="{B097797B-9F2A-73AC-2CCC-D9A28130990B}"/>
                </a:ext>
              </a:extLst>
            </p:cNvPr>
            <p:cNvSpPr/>
            <p:nvPr/>
          </p:nvSpPr>
          <p:spPr>
            <a:xfrm>
              <a:off x="1953972" y="766264"/>
              <a:ext cx="68579" cy="119253"/>
            </a:xfrm>
            <a:custGeom>
              <a:avLst/>
              <a:gdLst>
                <a:gd name="connsiteX0" fmla="*/ 36385 w 68579"/>
                <a:gd name="connsiteY0" fmla="*/ 41815 h 119253"/>
                <a:gd name="connsiteX1" fmla="*/ 64675 w 68579"/>
                <a:gd name="connsiteY1" fmla="*/ 41815 h 119253"/>
                <a:gd name="connsiteX2" fmla="*/ 64675 w 68579"/>
                <a:gd name="connsiteY2" fmla="*/ 23622 h 119253"/>
                <a:gd name="connsiteX3" fmla="*/ 36385 w 68579"/>
                <a:gd name="connsiteY3" fmla="*/ 23622 h 119253"/>
                <a:gd name="connsiteX4" fmla="*/ 36385 w 68579"/>
                <a:gd name="connsiteY4" fmla="*/ 0 h 119253"/>
                <a:gd name="connsiteX5" fmla="*/ 17526 w 68579"/>
                <a:gd name="connsiteY5" fmla="*/ 0 h 119253"/>
                <a:gd name="connsiteX6" fmla="*/ 15526 w 68579"/>
                <a:gd name="connsiteY6" fmla="*/ 23622 h 119253"/>
                <a:gd name="connsiteX7" fmla="*/ 0 w 68579"/>
                <a:gd name="connsiteY7" fmla="*/ 23622 h 119253"/>
                <a:gd name="connsiteX8" fmla="*/ 0 w 68579"/>
                <a:gd name="connsiteY8" fmla="*/ 41815 h 119253"/>
                <a:gd name="connsiteX9" fmla="*/ 14192 w 68579"/>
                <a:gd name="connsiteY9" fmla="*/ 41815 h 119253"/>
                <a:gd name="connsiteX10" fmla="*/ 14192 w 68579"/>
                <a:gd name="connsiteY10" fmla="*/ 89630 h 119253"/>
                <a:gd name="connsiteX11" fmla="*/ 41719 w 68579"/>
                <a:gd name="connsiteY11" fmla="*/ 119253 h 119253"/>
                <a:gd name="connsiteX12" fmla="*/ 68580 w 68579"/>
                <a:gd name="connsiteY12" fmla="*/ 111824 h 119253"/>
                <a:gd name="connsiteX13" fmla="*/ 63246 w 68579"/>
                <a:gd name="connsiteY13" fmla="*/ 93631 h 119253"/>
                <a:gd name="connsiteX14" fmla="*/ 47149 w 68579"/>
                <a:gd name="connsiteY14" fmla="*/ 99727 h 119253"/>
                <a:gd name="connsiteX15" fmla="*/ 36385 w 68579"/>
                <a:gd name="connsiteY15" fmla="*/ 86963 h 119253"/>
                <a:gd name="connsiteX16" fmla="*/ 36385 w 68579"/>
                <a:gd name="connsiteY16" fmla="*/ 41815 h 1192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68579" h="119253">
                  <a:moveTo>
                    <a:pt x="36385" y="41815"/>
                  </a:moveTo>
                  <a:lnTo>
                    <a:pt x="64675" y="41815"/>
                  </a:lnTo>
                  <a:lnTo>
                    <a:pt x="64675" y="23622"/>
                  </a:lnTo>
                  <a:lnTo>
                    <a:pt x="36385" y="23622"/>
                  </a:lnTo>
                  <a:lnTo>
                    <a:pt x="36385" y="0"/>
                  </a:lnTo>
                  <a:lnTo>
                    <a:pt x="17526" y="0"/>
                  </a:lnTo>
                  <a:lnTo>
                    <a:pt x="15526" y="23622"/>
                  </a:lnTo>
                  <a:lnTo>
                    <a:pt x="0" y="23622"/>
                  </a:lnTo>
                  <a:lnTo>
                    <a:pt x="0" y="41815"/>
                  </a:lnTo>
                  <a:lnTo>
                    <a:pt x="14192" y="41815"/>
                  </a:lnTo>
                  <a:lnTo>
                    <a:pt x="14192" y="89630"/>
                  </a:lnTo>
                  <a:cubicBezTo>
                    <a:pt x="14192" y="110490"/>
                    <a:pt x="25622" y="119253"/>
                    <a:pt x="41719" y="119253"/>
                  </a:cubicBezTo>
                  <a:cubicBezTo>
                    <a:pt x="53816" y="119253"/>
                    <a:pt x="61246" y="115919"/>
                    <a:pt x="68580" y="111824"/>
                  </a:cubicBezTo>
                  <a:lnTo>
                    <a:pt x="63246" y="93631"/>
                  </a:lnTo>
                  <a:cubicBezTo>
                    <a:pt x="58579" y="96965"/>
                    <a:pt x="52483" y="99727"/>
                    <a:pt x="47149" y="99727"/>
                  </a:cubicBezTo>
                  <a:cubicBezTo>
                    <a:pt x="39814" y="99727"/>
                    <a:pt x="36385" y="95726"/>
                    <a:pt x="36385" y="86963"/>
                  </a:cubicBezTo>
                  <a:lnTo>
                    <a:pt x="36385" y="41815"/>
                  </a:lnTo>
                  <a:close/>
                </a:path>
              </a:pathLst>
            </a:custGeom>
            <a:solidFill>
              <a:schemeClr val="bg1"/>
            </a:solidFill>
            <a:ln w="9525" cap="flat">
              <a:noFill/>
              <a:prstDash val="solid"/>
              <a:miter/>
            </a:ln>
          </p:spPr>
          <p:txBody>
            <a:bodyPr rtlCol="0" anchor="ctr"/>
            <a:lstStyle/>
            <a:p>
              <a:endParaRPr lang="en-NZ"/>
            </a:p>
          </p:txBody>
        </p:sp>
        <p:sp>
          <p:nvSpPr>
            <p:cNvPr id="16" name="Freeform: Shape 15">
              <a:extLst>
                <a:ext uri="{FF2B5EF4-FFF2-40B4-BE49-F238E27FC236}">
                  <a16:creationId xmlns:a16="http://schemas.microsoft.com/office/drawing/2014/main" id="{080F78F6-E698-5611-FB67-B594AC551AF5}"/>
                </a:ext>
              </a:extLst>
            </p:cNvPr>
            <p:cNvSpPr/>
            <p:nvPr/>
          </p:nvSpPr>
          <p:spPr>
            <a:xfrm>
              <a:off x="2034077" y="787886"/>
              <a:ext cx="78009" cy="98393"/>
            </a:xfrm>
            <a:custGeom>
              <a:avLst/>
              <a:gdLst>
                <a:gd name="connsiteX0" fmla="*/ 23527 w 78009"/>
                <a:gd name="connsiteY0" fmla="*/ 39052 h 98393"/>
                <a:gd name="connsiteX1" fmla="*/ 23527 w 78009"/>
                <a:gd name="connsiteY1" fmla="*/ 39052 h 98393"/>
                <a:gd name="connsiteX2" fmla="*/ 41720 w 78009"/>
                <a:gd name="connsiteY2" fmla="*/ 18859 h 98393"/>
                <a:gd name="connsiteX3" fmla="*/ 57150 w 78009"/>
                <a:gd name="connsiteY3" fmla="*/ 34385 h 98393"/>
                <a:gd name="connsiteX4" fmla="*/ 56483 w 78009"/>
                <a:gd name="connsiteY4" fmla="*/ 39052 h 98393"/>
                <a:gd name="connsiteX5" fmla="*/ 23432 w 78009"/>
                <a:gd name="connsiteY5" fmla="*/ 39052 h 98393"/>
                <a:gd name="connsiteX6" fmla="*/ 75343 w 78009"/>
                <a:gd name="connsiteY6" fmla="*/ 56578 h 98393"/>
                <a:gd name="connsiteX7" fmla="*/ 75343 w 78009"/>
                <a:gd name="connsiteY7" fmla="*/ 56578 h 98393"/>
                <a:gd name="connsiteX8" fmla="*/ 78010 w 78009"/>
                <a:gd name="connsiteY8" fmla="*/ 37052 h 98393"/>
                <a:gd name="connsiteX9" fmla="*/ 41720 w 78009"/>
                <a:gd name="connsiteY9" fmla="*/ 0 h 98393"/>
                <a:gd name="connsiteX10" fmla="*/ 0 w 78009"/>
                <a:gd name="connsiteY10" fmla="*/ 49149 h 98393"/>
                <a:gd name="connsiteX11" fmla="*/ 41720 w 78009"/>
                <a:gd name="connsiteY11" fmla="*/ 98393 h 98393"/>
                <a:gd name="connsiteX12" fmla="*/ 76676 w 78009"/>
                <a:gd name="connsiteY12" fmla="*/ 86963 h 98393"/>
                <a:gd name="connsiteX13" fmla="*/ 68580 w 78009"/>
                <a:gd name="connsiteY13" fmla="*/ 70104 h 98393"/>
                <a:gd name="connsiteX14" fmla="*/ 45720 w 78009"/>
                <a:gd name="connsiteY14" fmla="*/ 78867 h 98393"/>
                <a:gd name="connsiteX15" fmla="*/ 22098 w 78009"/>
                <a:gd name="connsiteY15" fmla="*/ 56578 h 98393"/>
                <a:gd name="connsiteX16" fmla="*/ 75248 w 78009"/>
                <a:gd name="connsiteY16" fmla="*/ 56578 h 98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78009" h="98393">
                  <a:moveTo>
                    <a:pt x="23527" y="39052"/>
                  </a:moveTo>
                  <a:lnTo>
                    <a:pt x="23527" y="39052"/>
                  </a:lnTo>
                  <a:cubicBezTo>
                    <a:pt x="24289" y="26956"/>
                    <a:pt x="30956" y="18859"/>
                    <a:pt x="41720" y="18859"/>
                  </a:cubicBezTo>
                  <a:cubicBezTo>
                    <a:pt x="51149" y="18859"/>
                    <a:pt x="57150" y="24289"/>
                    <a:pt x="57150" y="34385"/>
                  </a:cubicBezTo>
                  <a:cubicBezTo>
                    <a:pt x="57150" y="35719"/>
                    <a:pt x="57150" y="37052"/>
                    <a:pt x="56483" y="39052"/>
                  </a:cubicBezTo>
                  <a:lnTo>
                    <a:pt x="23432" y="39052"/>
                  </a:lnTo>
                  <a:close/>
                  <a:moveTo>
                    <a:pt x="75343" y="56578"/>
                  </a:moveTo>
                  <a:lnTo>
                    <a:pt x="75343" y="56578"/>
                  </a:lnTo>
                  <a:cubicBezTo>
                    <a:pt x="76676" y="50482"/>
                    <a:pt x="78010" y="43815"/>
                    <a:pt x="78010" y="37052"/>
                  </a:cubicBezTo>
                  <a:cubicBezTo>
                    <a:pt x="78010" y="16859"/>
                    <a:pt x="67246" y="0"/>
                    <a:pt x="41720" y="0"/>
                  </a:cubicBezTo>
                  <a:cubicBezTo>
                    <a:pt x="16193" y="0"/>
                    <a:pt x="0" y="20860"/>
                    <a:pt x="0" y="49149"/>
                  </a:cubicBezTo>
                  <a:cubicBezTo>
                    <a:pt x="0" y="77438"/>
                    <a:pt x="13430" y="98393"/>
                    <a:pt x="41720" y="98393"/>
                  </a:cubicBezTo>
                  <a:cubicBezTo>
                    <a:pt x="57150" y="98393"/>
                    <a:pt x="68675" y="94393"/>
                    <a:pt x="76676" y="86963"/>
                  </a:cubicBezTo>
                  <a:lnTo>
                    <a:pt x="68580" y="70104"/>
                  </a:lnTo>
                  <a:cubicBezTo>
                    <a:pt x="62484" y="74771"/>
                    <a:pt x="55150" y="78867"/>
                    <a:pt x="45720" y="78867"/>
                  </a:cubicBezTo>
                  <a:cubicBezTo>
                    <a:pt x="29623" y="78867"/>
                    <a:pt x="22860" y="70104"/>
                    <a:pt x="22098" y="56578"/>
                  </a:cubicBezTo>
                  <a:lnTo>
                    <a:pt x="75248" y="56578"/>
                  </a:lnTo>
                  <a:close/>
                </a:path>
              </a:pathLst>
            </a:custGeom>
            <a:solidFill>
              <a:schemeClr val="bg1"/>
            </a:solidFill>
            <a:ln w="9525" cap="flat">
              <a:noFill/>
              <a:prstDash val="solid"/>
              <a:miter/>
            </a:ln>
          </p:spPr>
          <p:txBody>
            <a:bodyPr rtlCol="0" anchor="ctr"/>
            <a:lstStyle/>
            <a:p>
              <a:endParaRPr lang="en-NZ"/>
            </a:p>
          </p:txBody>
        </p:sp>
        <p:sp>
          <p:nvSpPr>
            <p:cNvPr id="17" name="Freeform: Shape 16">
              <a:extLst>
                <a:ext uri="{FF2B5EF4-FFF2-40B4-BE49-F238E27FC236}">
                  <a16:creationId xmlns:a16="http://schemas.microsoft.com/office/drawing/2014/main" id="{7F569281-0143-9BB7-D0C8-75D99E352143}"/>
                </a:ext>
              </a:extLst>
            </p:cNvPr>
            <p:cNvSpPr/>
            <p:nvPr/>
          </p:nvSpPr>
          <p:spPr>
            <a:xfrm>
              <a:off x="2127517" y="787886"/>
              <a:ext cx="76104" cy="98488"/>
            </a:xfrm>
            <a:custGeom>
              <a:avLst/>
              <a:gdLst>
                <a:gd name="connsiteX0" fmla="*/ 23051 w 76104"/>
                <a:gd name="connsiteY0" fmla="*/ 49149 h 98488"/>
                <a:gd name="connsiteX1" fmla="*/ 23051 w 76104"/>
                <a:gd name="connsiteY1" fmla="*/ 49149 h 98488"/>
                <a:gd name="connsiteX2" fmla="*/ 44577 w 76104"/>
                <a:gd name="connsiteY2" fmla="*/ 20193 h 98488"/>
                <a:gd name="connsiteX3" fmla="*/ 66104 w 76104"/>
                <a:gd name="connsiteY3" fmla="*/ 30290 h 98488"/>
                <a:gd name="connsiteX4" fmla="*/ 76105 w 76104"/>
                <a:gd name="connsiteY4" fmla="*/ 12764 h 98488"/>
                <a:gd name="connsiteX5" fmla="*/ 44482 w 76104"/>
                <a:gd name="connsiteY5" fmla="*/ 0 h 98488"/>
                <a:gd name="connsiteX6" fmla="*/ 0 w 76104"/>
                <a:gd name="connsiteY6" fmla="*/ 49244 h 98488"/>
                <a:gd name="connsiteX7" fmla="*/ 44482 w 76104"/>
                <a:gd name="connsiteY7" fmla="*/ 98489 h 98488"/>
                <a:gd name="connsiteX8" fmla="*/ 76105 w 76104"/>
                <a:gd name="connsiteY8" fmla="*/ 85058 h 98488"/>
                <a:gd name="connsiteX9" fmla="*/ 66104 w 76104"/>
                <a:gd name="connsiteY9" fmla="*/ 68199 h 98488"/>
                <a:gd name="connsiteX10" fmla="*/ 45244 w 76104"/>
                <a:gd name="connsiteY10" fmla="*/ 77629 h 98488"/>
                <a:gd name="connsiteX11" fmla="*/ 23051 w 76104"/>
                <a:gd name="connsiteY11" fmla="*/ 49340 h 984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76104" h="98488">
                  <a:moveTo>
                    <a:pt x="23051" y="49149"/>
                  </a:moveTo>
                  <a:lnTo>
                    <a:pt x="23051" y="49149"/>
                  </a:lnTo>
                  <a:cubicBezTo>
                    <a:pt x="23051" y="30290"/>
                    <a:pt x="32480" y="20193"/>
                    <a:pt x="44577" y="20193"/>
                  </a:cubicBezTo>
                  <a:cubicBezTo>
                    <a:pt x="54674" y="20193"/>
                    <a:pt x="60770" y="24955"/>
                    <a:pt x="66104" y="30290"/>
                  </a:cubicBezTo>
                  <a:lnTo>
                    <a:pt x="76105" y="12764"/>
                  </a:lnTo>
                  <a:cubicBezTo>
                    <a:pt x="68771" y="5334"/>
                    <a:pt x="58579" y="0"/>
                    <a:pt x="44482" y="0"/>
                  </a:cubicBezTo>
                  <a:cubicBezTo>
                    <a:pt x="18955" y="0"/>
                    <a:pt x="0" y="18193"/>
                    <a:pt x="0" y="49244"/>
                  </a:cubicBezTo>
                  <a:cubicBezTo>
                    <a:pt x="0" y="80296"/>
                    <a:pt x="18955" y="98489"/>
                    <a:pt x="44482" y="98489"/>
                  </a:cubicBezTo>
                  <a:cubicBezTo>
                    <a:pt x="58579" y="98489"/>
                    <a:pt x="68675" y="92393"/>
                    <a:pt x="76105" y="85058"/>
                  </a:cubicBezTo>
                  <a:lnTo>
                    <a:pt x="66104" y="68199"/>
                  </a:lnTo>
                  <a:cubicBezTo>
                    <a:pt x="60770" y="73628"/>
                    <a:pt x="54578" y="77629"/>
                    <a:pt x="45244" y="77629"/>
                  </a:cubicBezTo>
                  <a:cubicBezTo>
                    <a:pt x="32480" y="77629"/>
                    <a:pt x="23051" y="67532"/>
                    <a:pt x="23051" y="49340"/>
                  </a:cubicBezTo>
                </a:path>
              </a:pathLst>
            </a:custGeom>
            <a:solidFill>
              <a:schemeClr val="bg1"/>
            </a:solidFill>
            <a:ln w="9525" cap="flat">
              <a:noFill/>
              <a:prstDash val="solid"/>
              <a:miter/>
            </a:ln>
          </p:spPr>
          <p:txBody>
            <a:bodyPr rtlCol="0" anchor="ctr"/>
            <a:lstStyle/>
            <a:p>
              <a:endParaRPr lang="en-NZ"/>
            </a:p>
          </p:txBody>
        </p:sp>
        <p:sp>
          <p:nvSpPr>
            <p:cNvPr id="18" name="Freeform: Shape 17">
              <a:extLst>
                <a:ext uri="{FF2B5EF4-FFF2-40B4-BE49-F238E27FC236}">
                  <a16:creationId xmlns:a16="http://schemas.microsoft.com/office/drawing/2014/main" id="{EB103529-8AE2-88D3-AF29-F69E11C30744}"/>
                </a:ext>
              </a:extLst>
            </p:cNvPr>
            <p:cNvSpPr/>
            <p:nvPr/>
          </p:nvSpPr>
          <p:spPr>
            <a:xfrm>
              <a:off x="2215147" y="766264"/>
              <a:ext cx="68579" cy="119253"/>
            </a:xfrm>
            <a:custGeom>
              <a:avLst/>
              <a:gdLst>
                <a:gd name="connsiteX0" fmla="*/ 36290 w 68579"/>
                <a:gd name="connsiteY0" fmla="*/ 41815 h 119253"/>
                <a:gd name="connsiteX1" fmla="*/ 64579 w 68579"/>
                <a:gd name="connsiteY1" fmla="*/ 41815 h 119253"/>
                <a:gd name="connsiteX2" fmla="*/ 64579 w 68579"/>
                <a:gd name="connsiteY2" fmla="*/ 23622 h 119253"/>
                <a:gd name="connsiteX3" fmla="*/ 36290 w 68579"/>
                <a:gd name="connsiteY3" fmla="*/ 23622 h 119253"/>
                <a:gd name="connsiteX4" fmla="*/ 36290 w 68579"/>
                <a:gd name="connsiteY4" fmla="*/ 0 h 119253"/>
                <a:gd name="connsiteX5" fmla="*/ 17431 w 68579"/>
                <a:gd name="connsiteY5" fmla="*/ 0 h 119253"/>
                <a:gd name="connsiteX6" fmla="*/ 14764 w 68579"/>
                <a:gd name="connsiteY6" fmla="*/ 23622 h 119253"/>
                <a:gd name="connsiteX7" fmla="*/ 0 w 68579"/>
                <a:gd name="connsiteY7" fmla="*/ 23622 h 119253"/>
                <a:gd name="connsiteX8" fmla="*/ 0 w 68579"/>
                <a:gd name="connsiteY8" fmla="*/ 41815 h 119253"/>
                <a:gd name="connsiteX9" fmla="*/ 13430 w 68579"/>
                <a:gd name="connsiteY9" fmla="*/ 41815 h 119253"/>
                <a:gd name="connsiteX10" fmla="*/ 13430 w 68579"/>
                <a:gd name="connsiteY10" fmla="*/ 89630 h 119253"/>
                <a:gd name="connsiteX11" fmla="*/ 40957 w 68579"/>
                <a:gd name="connsiteY11" fmla="*/ 119253 h 119253"/>
                <a:gd name="connsiteX12" fmla="*/ 68580 w 68579"/>
                <a:gd name="connsiteY12" fmla="*/ 111824 h 119253"/>
                <a:gd name="connsiteX13" fmla="*/ 63246 w 68579"/>
                <a:gd name="connsiteY13" fmla="*/ 93631 h 119253"/>
                <a:gd name="connsiteX14" fmla="*/ 47149 w 68579"/>
                <a:gd name="connsiteY14" fmla="*/ 99727 h 119253"/>
                <a:gd name="connsiteX15" fmla="*/ 36385 w 68579"/>
                <a:gd name="connsiteY15" fmla="*/ 86963 h 119253"/>
                <a:gd name="connsiteX16" fmla="*/ 36385 w 68579"/>
                <a:gd name="connsiteY16" fmla="*/ 41815 h 1192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68579" h="119253">
                  <a:moveTo>
                    <a:pt x="36290" y="41815"/>
                  </a:moveTo>
                  <a:lnTo>
                    <a:pt x="64579" y="41815"/>
                  </a:lnTo>
                  <a:lnTo>
                    <a:pt x="64579" y="23622"/>
                  </a:lnTo>
                  <a:lnTo>
                    <a:pt x="36290" y="23622"/>
                  </a:lnTo>
                  <a:lnTo>
                    <a:pt x="36290" y="0"/>
                  </a:lnTo>
                  <a:lnTo>
                    <a:pt x="17431" y="0"/>
                  </a:lnTo>
                  <a:lnTo>
                    <a:pt x="14764" y="23622"/>
                  </a:lnTo>
                  <a:lnTo>
                    <a:pt x="0" y="23622"/>
                  </a:lnTo>
                  <a:lnTo>
                    <a:pt x="0" y="41815"/>
                  </a:lnTo>
                  <a:lnTo>
                    <a:pt x="13430" y="41815"/>
                  </a:lnTo>
                  <a:lnTo>
                    <a:pt x="13430" y="89630"/>
                  </a:lnTo>
                  <a:cubicBezTo>
                    <a:pt x="13430" y="110490"/>
                    <a:pt x="25527" y="119253"/>
                    <a:pt x="40957" y="119253"/>
                  </a:cubicBezTo>
                  <a:cubicBezTo>
                    <a:pt x="53054" y="119253"/>
                    <a:pt x="60484" y="115919"/>
                    <a:pt x="68580" y="111824"/>
                  </a:cubicBezTo>
                  <a:lnTo>
                    <a:pt x="63246" y="93631"/>
                  </a:lnTo>
                  <a:cubicBezTo>
                    <a:pt x="58483" y="96965"/>
                    <a:pt x="51721" y="99727"/>
                    <a:pt x="47149" y="99727"/>
                  </a:cubicBezTo>
                  <a:cubicBezTo>
                    <a:pt x="39719" y="99727"/>
                    <a:pt x="36385" y="95726"/>
                    <a:pt x="36385" y="86963"/>
                  </a:cubicBezTo>
                  <a:lnTo>
                    <a:pt x="36385" y="41815"/>
                  </a:lnTo>
                  <a:close/>
                </a:path>
              </a:pathLst>
            </a:custGeom>
            <a:solidFill>
              <a:schemeClr val="bg1"/>
            </a:solidFill>
            <a:ln w="9525" cap="flat">
              <a:noFill/>
              <a:prstDash val="solid"/>
              <a:miter/>
            </a:ln>
          </p:spPr>
          <p:txBody>
            <a:bodyPr rtlCol="0" anchor="ctr"/>
            <a:lstStyle/>
            <a:p>
              <a:endParaRPr lang="en-NZ"/>
            </a:p>
          </p:txBody>
        </p:sp>
        <p:sp>
          <p:nvSpPr>
            <p:cNvPr id="19" name="Freeform: Shape 18">
              <a:extLst>
                <a:ext uri="{FF2B5EF4-FFF2-40B4-BE49-F238E27FC236}">
                  <a16:creationId xmlns:a16="http://schemas.microsoft.com/office/drawing/2014/main" id="{46248F7C-8817-4412-5379-C7412D2EC178}"/>
                </a:ext>
              </a:extLst>
            </p:cNvPr>
            <p:cNvSpPr/>
            <p:nvPr/>
          </p:nvSpPr>
          <p:spPr>
            <a:xfrm>
              <a:off x="2297824" y="752263"/>
              <a:ext cx="26289" cy="131349"/>
            </a:xfrm>
            <a:custGeom>
              <a:avLst/>
              <a:gdLst>
                <a:gd name="connsiteX0" fmla="*/ 24955 w 26289"/>
                <a:gd name="connsiteY0" fmla="*/ 131350 h 131349"/>
                <a:gd name="connsiteX1" fmla="*/ 24955 w 26289"/>
                <a:gd name="connsiteY1" fmla="*/ 131350 h 131349"/>
                <a:gd name="connsiteX2" fmla="*/ 24955 w 26289"/>
                <a:gd name="connsiteY2" fmla="*/ 37624 h 131349"/>
                <a:gd name="connsiteX3" fmla="*/ 2096 w 26289"/>
                <a:gd name="connsiteY3" fmla="*/ 37624 h 131349"/>
                <a:gd name="connsiteX4" fmla="*/ 2096 w 26289"/>
                <a:gd name="connsiteY4" fmla="*/ 131350 h 131349"/>
                <a:gd name="connsiteX5" fmla="*/ 24955 w 26289"/>
                <a:gd name="connsiteY5" fmla="*/ 131350 h 131349"/>
                <a:gd name="connsiteX6" fmla="*/ 0 w 26289"/>
                <a:gd name="connsiteY6" fmla="*/ 11430 h 131349"/>
                <a:gd name="connsiteX7" fmla="*/ 0 w 26289"/>
                <a:gd name="connsiteY7" fmla="*/ 11430 h 131349"/>
                <a:gd name="connsiteX8" fmla="*/ 13430 w 26289"/>
                <a:gd name="connsiteY8" fmla="*/ 22860 h 131349"/>
                <a:gd name="connsiteX9" fmla="*/ 26289 w 26289"/>
                <a:gd name="connsiteY9" fmla="*/ 11430 h 131349"/>
                <a:gd name="connsiteX10" fmla="*/ 13430 w 26289"/>
                <a:gd name="connsiteY10" fmla="*/ 0 h 131349"/>
                <a:gd name="connsiteX11" fmla="*/ 0 w 26289"/>
                <a:gd name="connsiteY11" fmla="*/ 11430 h 1313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6289" h="131349">
                  <a:moveTo>
                    <a:pt x="24955" y="131350"/>
                  </a:moveTo>
                  <a:lnTo>
                    <a:pt x="24955" y="131350"/>
                  </a:lnTo>
                  <a:lnTo>
                    <a:pt x="24955" y="37624"/>
                  </a:lnTo>
                  <a:lnTo>
                    <a:pt x="2096" y="37624"/>
                  </a:lnTo>
                  <a:lnTo>
                    <a:pt x="2096" y="131350"/>
                  </a:lnTo>
                  <a:lnTo>
                    <a:pt x="24955" y="131350"/>
                  </a:lnTo>
                  <a:close/>
                  <a:moveTo>
                    <a:pt x="0" y="11430"/>
                  </a:moveTo>
                  <a:lnTo>
                    <a:pt x="0" y="11430"/>
                  </a:lnTo>
                  <a:cubicBezTo>
                    <a:pt x="0" y="20193"/>
                    <a:pt x="5334" y="22860"/>
                    <a:pt x="13430" y="22860"/>
                  </a:cubicBezTo>
                  <a:cubicBezTo>
                    <a:pt x="20860" y="22860"/>
                    <a:pt x="26289" y="20193"/>
                    <a:pt x="26289" y="11430"/>
                  </a:cubicBezTo>
                  <a:cubicBezTo>
                    <a:pt x="26289" y="2667"/>
                    <a:pt x="20860" y="0"/>
                    <a:pt x="13430" y="0"/>
                  </a:cubicBezTo>
                  <a:cubicBezTo>
                    <a:pt x="5334" y="0"/>
                    <a:pt x="0" y="2667"/>
                    <a:pt x="0" y="11430"/>
                  </a:cubicBezTo>
                </a:path>
              </a:pathLst>
            </a:custGeom>
            <a:solidFill>
              <a:schemeClr val="bg1"/>
            </a:solidFill>
            <a:ln w="9525" cap="flat">
              <a:noFill/>
              <a:prstDash val="solid"/>
              <a:miter/>
            </a:ln>
          </p:spPr>
          <p:txBody>
            <a:bodyPr rtlCol="0" anchor="ctr"/>
            <a:lstStyle/>
            <a:p>
              <a:endParaRPr lang="en-NZ"/>
            </a:p>
          </p:txBody>
        </p:sp>
        <p:sp>
          <p:nvSpPr>
            <p:cNvPr id="20" name="Freeform: Shape 19">
              <a:extLst>
                <a:ext uri="{FF2B5EF4-FFF2-40B4-BE49-F238E27FC236}">
                  <a16:creationId xmlns:a16="http://schemas.microsoft.com/office/drawing/2014/main" id="{A1AE2505-51AA-9E0C-EA8D-16927D26F2F2}"/>
                </a:ext>
              </a:extLst>
            </p:cNvPr>
            <p:cNvSpPr/>
            <p:nvPr/>
          </p:nvSpPr>
          <p:spPr>
            <a:xfrm>
              <a:off x="2338210" y="789886"/>
              <a:ext cx="92868" cy="93726"/>
            </a:xfrm>
            <a:custGeom>
              <a:avLst/>
              <a:gdLst>
                <a:gd name="connsiteX0" fmla="*/ 68580 w 92868"/>
                <a:gd name="connsiteY0" fmla="*/ 0 h 93726"/>
                <a:gd name="connsiteX1" fmla="*/ 68580 w 92868"/>
                <a:gd name="connsiteY1" fmla="*/ 0 h 93726"/>
                <a:gd name="connsiteX2" fmla="*/ 47054 w 92868"/>
                <a:gd name="connsiteY2" fmla="*/ 72771 h 93726"/>
                <a:gd name="connsiteX3" fmla="*/ 24860 w 92868"/>
                <a:gd name="connsiteY3" fmla="*/ 0 h 93726"/>
                <a:gd name="connsiteX4" fmla="*/ 0 w 92868"/>
                <a:gd name="connsiteY4" fmla="*/ 0 h 93726"/>
                <a:gd name="connsiteX5" fmla="*/ 32290 w 92868"/>
                <a:gd name="connsiteY5" fmla="*/ 93726 h 93726"/>
                <a:gd name="connsiteX6" fmla="*/ 61246 w 92868"/>
                <a:gd name="connsiteY6" fmla="*/ 93726 h 93726"/>
                <a:gd name="connsiteX7" fmla="*/ 92869 w 92868"/>
                <a:gd name="connsiteY7" fmla="*/ 0 h 93726"/>
                <a:gd name="connsiteX8" fmla="*/ 68580 w 92868"/>
                <a:gd name="connsiteY8" fmla="*/ 0 h 93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2868" h="93726">
                  <a:moveTo>
                    <a:pt x="68580" y="0"/>
                  </a:moveTo>
                  <a:lnTo>
                    <a:pt x="68580" y="0"/>
                  </a:lnTo>
                  <a:lnTo>
                    <a:pt x="47054" y="72771"/>
                  </a:lnTo>
                  <a:lnTo>
                    <a:pt x="24860" y="0"/>
                  </a:lnTo>
                  <a:lnTo>
                    <a:pt x="0" y="0"/>
                  </a:lnTo>
                  <a:lnTo>
                    <a:pt x="32290" y="93726"/>
                  </a:lnTo>
                  <a:lnTo>
                    <a:pt x="61246" y="93726"/>
                  </a:lnTo>
                  <a:lnTo>
                    <a:pt x="92869" y="0"/>
                  </a:lnTo>
                  <a:lnTo>
                    <a:pt x="68580" y="0"/>
                  </a:lnTo>
                  <a:close/>
                </a:path>
              </a:pathLst>
            </a:custGeom>
            <a:solidFill>
              <a:schemeClr val="bg1"/>
            </a:solidFill>
            <a:ln w="9525" cap="flat">
              <a:noFill/>
              <a:prstDash val="solid"/>
              <a:miter/>
            </a:ln>
          </p:spPr>
          <p:txBody>
            <a:bodyPr rtlCol="0" anchor="ctr"/>
            <a:lstStyle/>
            <a:p>
              <a:endParaRPr lang="en-NZ"/>
            </a:p>
          </p:txBody>
        </p:sp>
        <p:sp>
          <p:nvSpPr>
            <p:cNvPr id="21" name="Freeform: Shape 20">
              <a:extLst>
                <a:ext uri="{FF2B5EF4-FFF2-40B4-BE49-F238E27FC236}">
                  <a16:creationId xmlns:a16="http://schemas.microsoft.com/office/drawing/2014/main" id="{02CCA2F0-887A-F5EC-552C-27FB1F8FFBAA}"/>
                </a:ext>
              </a:extLst>
            </p:cNvPr>
            <p:cNvSpPr/>
            <p:nvPr/>
          </p:nvSpPr>
          <p:spPr>
            <a:xfrm>
              <a:off x="2442509" y="787886"/>
              <a:ext cx="77438" cy="98393"/>
            </a:xfrm>
            <a:custGeom>
              <a:avLst/>
              <a:gdLst>
                <a:gd name="connsiteX0" fmla="*/ 23622 w 77438"/>
                <a:gd name="connsiteY0" fmla="*/ 39052 h 98393"/>
                <a:gd name="connsiteX1" fmla="*/ 23622 w 77438"/>
                <a:gd name="connsiteY1" fmla="*/ 39052 h 98393"/>
                <a:gd name="connsiteX2" fmla="*/ 41720 w 77438"/>
                <a:gd name="connsiteY2" fmla="*/ 18859 h 98393"/>
                <a:gd name="connsiteX3" fmla="*/ 57245 w 77438"/>
                <a:gd name="connsiteY3" fmla="*/ 34385 h 98393"/>
                <a:gd name="connsiteX4" fmla="*/ 56483 w 77438"/>
                <a:gd name="connsiteY4" fmla="*/ 39052 h 98393"/>
                <a:gd name="connsiteX5" fmla="*/ 23527 w 77438"/>
                <a:gd name="connsiteY5" fmla="*/ 39052 h 98393"/>
                <a:gd name="connsiteX6" fmla="*/ 75343 w 77438"/>
                <a:gd name="connsiteY6" fmla="*/ 56578 h 98393"/>
                <a:gd name="connsiteX7" fmla="*/ 75343 w 77438"/>
                <a:gd name="connsiteY7" fmla="*/ 56578 h 98393"/>
                <a:gd name="connsiteX8" fmla="*/ 77438 w 77438"/>
                <a:gd name="connsiteY8" fmla="*/ 37052 h 98393"/>
                <a:gd name="connsiteX9" fmla="*/ 41720 w 77438"/>
                <a:gd name="connsiteY9" fmla="*/ 0 h 98393"/>
                <a:gd name="connsiteX10" fmla="*/ 0 w 77438"/>
                <a:gd name="connsiteY10" fmla="*/ 49149 h 98393"/>
                <a:gd name="connsiteX11" fmla="*/ 41720 w 77438"/>
                <a:gd name="connsiteY11" fmla="*/ 98393 h 98393"/>
                <a:gd name="connsiteX12" fmla="*/ 76676 w 77438"/>
                <a:gd name="connsiteY12" fmla="*/ 86963 h 98393"/>
                <a:gd name="connsiteX13" fmla="*/ 68580 w 77438"/>
                <a:gd name="connsiteY13" fmla="*/ 70104 h 98393"/>
                <a:gd name="connsiteX14" fmla="*/ 45720 w 77438"/>
                <a:gd name="connsiteY14" fmla="*/ 78867 h 98393"/>
                <a:gd name="connsiteX15" fmla="*/ 22193 w 77438"/>
                <a:gd name="connsiteY15" fmla="*/ 56578 h 98393"/>
                <a:gd name="connsiteX16" fmla="*/ 75247 w 77438"/>
                <a:gd name="connsiteY16" fmla="*/ 56578 h 98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77438" h="98393">
                  <a:moveTo>
                    <a:pt x="23622" y="39052"/>
                  </a:moveTo>
                  <a:lnTo>
                    <a:pt x="23622" y="39052"/>
                  </a:lnTo>
                  <a:cubicBezTo>
                    <a:pt x="24289" y="26956"/>
                    <a:pt x="30385" y="18859"/>
                    <a:pt x="41720" y="18859"/>
                  </a:cubicBezTo>
                  <a:cubicBezTo>
                    <a:pt x="51149" y="18859"/>
                    <a:pt x="57245" y="24289"/>
                    <a:pt x="57245" y="34385"/>
                  </a:cubicBezTo>
                  <a:cubicBezTo>
                    <a:pt x="57245" y="35719"/>
                    <a:pt x="57245" y="37052"/>
                    <a:pt x="56483" y="39052"/>
                  </a:cubicBezTo>
                  <a:lnTo>
                    <a:pt x="23527" y="39052"/>
                  </a:lnTo>
                  <a:close/>
                  <a:moveTo>
                    <a:pt x="75343" y="56578"/>
                  </a:moveTo>
                  <a:lnTo>
                    <a:pt x="75343" y="56578"/>
                  </a:lnTo>
                  <a:cubicBezTo>
                    <a:pt x="76676" y="50482"/>
                    <a:pt x="77438" y="43815"/>
                    <a:pt x="77438" y="37052"/>
                  </a:cubicBezTo>
                  <a:cubicBezTo>
                    <a:pt x="77438" y="16859"/>
                    <a:pt x="67342" y="0"/>
                    <a:pt x="41720" y="0"/>
                  </a:cubicBezTo>
                  <a:cubicBezTo>
                    <a:pt x="16097" y="0"/>
                    <a:pt x="0" y="20860"/>
                    <a:pt x="0" y="49149"/>
                  </a:cubicBezTo>
                  <a:cubicBezTo>
                    <a:pt x="0" y="77438"/>
                    <a:pt x="13430" y="98393"/>
                    <a:pt x="41720" y="98393"/>
                  </a:cubicBezTo>
                  <a:cubicBezTo>
                    <a:pt x="57245" y="98393"/>
                    <a:pt x="68675" y="94393"/>
                    <a:pt x="76676" y="86963"/>
                  </a:cubicBezTo>
                  <a:lnTo>
                    <a:pt x="68580" y="70104"/>
                  </a:lnTo>
                  <a:cubicBezTo>
                    <a:pt x="62579" y="74771"/>
                    <a:pt x="55150" y="78867"/>
                    <a:pt x="45720" y="78867"/>
                  </a:cubicBezTo>
                  <a:cubicBezTo>
                    <a:pt x="29623" y="78867"/>
                    <a:pt x="22860" y="70104"/>
                    <a:pt x="22193" y="56578"/>
                  </a:cubicBezTo>
                  <a:lnTo>
                    <a:pt x="75247" y="56578"/>
                  </a:lnTo>
                  <a:close/>
                </a:path>
              </a:pathLst>
            </a:custGeom>
            <a:solidFill>
              <a:schemeClr val="bg1"/>
            </a:solidFill>
            <a:ln w="9525" cap="flat">
              <a:noFill/>
              <a:prstDash val="solid"/>
              <a:miter/>
            </a:ln>
          </p:spPr>
          <p:txBody>
            <a:bodyPr rtlCol="0" anchor="ctr"/>
            <a:lstStyle/>
            <a:p>
              <a:endParaRPr lang="en-NZ"/>
            </a:p>
          </p:txBody>
        </p:sp>
        <p:sp>
          <p:nvSpPr>
            <p:cNvPr id="22" name="Freeform: Shape 21">
              <a:extLst>
                <a:ext uri="{FF2B5EF4-FFF2-40B4-BE49-F238E27FC236}">
                  <a16:creationId xmlns:a16="http://schemas.microsoft.com/office/drawing/2014/main" id="{7C282C18-D2A9-7DFD-AC70-5F5FEEEF6F11}"/>
                </a:ext>
              </a:extLst>
            </p:cNvPr>
            <p:cNvSpPr/>
            <p:nvPr/>
          </p:nvSpPr>
          <p:spPr>
            <a:xfrm>
              <a:off x="2573668" y="760264"/>
              <a:ext cx="81438" cy="125349"/>
            </a:xfrm>
            <a:custGeom>
              <a:avLst/>
              <a:gdLst>
                <a:gd name="connsiteX0" fmla="*/ 95 w 81438"/>
                <a:gd name="connsiteY0" fmla="*/ 115919 h 125349"/>
                <a:gd name="connsiteX1" fmla="*/ 95 w 81438"/>
                <a:gd name="connsiteY1" fmla="*/ 115919 h 125349"/>
                <a:gd name="connsiteX2" fmla="*/ 38386 w 81438"/>
                <a:gd name="connsiteY2" fmla="*/ 125349 h 125349"/>
                <a:gd name="connsiteX3" fmla="*/ 81439 w 81438"/>
                <a:gd name="connsiteY3" fmla="*/ 87630 h 125349"/>
                <a:gd name="connsiteX4" fmla="*/ 53150 w 81438"/>
                <a:gd name="connsiteY4" fmla="*/ 53912 h 125349"/>
                <a:gd name="connsiteX5" fmla="*/ 36385 w 81438"/>
                <a:gd name="connsiteY5" fmla="*/ 48578 h 125349"/>
                <a:gd name="connsiteX6" fmla="*/ 23527 w 81438"/>
                <a:gd name="connsiteY6" fmla="*/ 35052 h 125349"/>
                <a:gd name="connsiteX7" fmla="*/ 43720 w 81438"/>
                <a:gd name="connsiteY7" fmla="*/ 20860 h 125349"/>
                <a:gd name="connsiteX8" fmla="*/ 72676 w 81438"/>
                <a:gd name="connsiteY8" fmla="*/ 28956 h 125349"/>
                <a:gd name="connsiteX9" fmla="*/ 79438 w 81438"/>
                <a:gd name="connsiteY9" fmla="*/ 8763 h 125349"/>
                <a:gd name="connsiteX10" fmla="*/ 42386 w 81438"/>
                <a:gd name="connsiteY10" fmla="*/ 0 h 125349"/>
                <a:gd name="connsiteX11" fmla="*/ 1429 w 81438"/>
                <a:gd name="connsiteY11" fmla="*/ 35719 h 125349"/>
                <a:gd name="connsiteX12" fmla="*/ 26956 w 81438"/>
                <a:gd name="connsiteY12" fmla="*/ 68771 h 125349"/>
                <a:gd name="connsiteX13" fmla="*/ 44482 w 81438"/>
                <a:gd name="connsiteY13" fmla="*/ 73438 h 125349"/>
                <a:gd name="connsiteX14" fmla="*/ 57912 w 81438"/>
                <a:gd name="connsiteY14" fmla="*/ 88964 h 125349"/>
                <a:gd name="connsiteX15" fmla="*/ 37719 w 81438"/>
                <a:gd name="connsiteY15" fmla="*/ 104489 h 125349"/>
                <a:gd name="connsiteX16" fmla="*/ 4667 w 81438"/>
                <a:gd name="connsiteY16" fmla="*/ 94393 h 125349"/>
                <a:gd name="connsiteX17" fmla="*/ 0 w 81438"/>
                <a:gd name="connsiteY17" fmla="*/ 115919 h 1253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81438" h="125349">
                  <a:moveTo>
                    <a:pt x="95" y="115919"/>
                  </a:moveTo>
                  <a:lnTo>
                    <a:pt x="95" y="115919"/>
                  </a:lnTo>
                  <a:cubicBezTo>
                    <a:pt x="7429" y="119920"/>
                    <a:pt x="22955" y="125349"/>
                    <a:pt x="38386" y="125349"/>
                  </a:cubicBezTo>
                  <a:cubicBezTo>
                    <a:pt x="63913" y="125349"/>
                    <a:pt x="81439" y="109157"/>
                    <a:pt x="81439" y="87630"/>
                  </a:cubicBezTo>
                  <a:cubicBezTo>
                    <a:pt x="81439" y="70771"/>
                    <a:pt x="72771" y="60008"/>
                    <a:pt x="53150" y="53912"/>
                  </a:cubicBezTo>
                  <a:lnTo>
                    <a:pt x="36385" y="48578"/>
                  </a:lnTo>
                  <a:cubicBezTo>
                    <a:pt x="28289" y="45911"/>
                    <a:pt x="23527" y="42482"/>
                    <a:pt x="23527" y="35052"/>
                  </a:cubicBezTo>
                  <a:cubicBezTo>
                    <a:pt x="23527" y="26956"/>
                    <a:pt x="30289" y="20860"/>
                    <a:pt x="43720" y="20860"/>
                  </a:cubicBezTo>
                  <a:cubicBezTo>
                    <a:pt x="53150" y="20860"/>
                    <a:pt x="65246" y="24194"/>
                    <a:pt x="72676" y="28956"/>
                  </a:cubicBezTo>
                  <a:lnTo>
                    <a:pt x="79438" y="8763"/>
                  </a:lnTo>
                  <a:cubicBezTo>
                    <a:pt x="70675" y="4096"/>
                    <a:pt x="56579" y="0"/>
                    <a:pt x="42386" y="0"/>
                  </a:cubicBezTo>
                  <a:cubicBezTo>
                    <a:pt x="15430" y="0"/>
                    <a:pt x="1429" y="17526"/>
                    <a:pt x="1429" y="35719"/>
                  </a:cubicBezTo>
                  <a:cubicBezTo>
                    <a:pt x="1429" y="53912"/>
                    <a:pt x="10096" y="63341"/>
                    <a:pt x="26956" y="68771"/>
                  </a:cubicBezTo>
                  <a:lnTo>
                    <a:pt x="44482" y="73438"/>
                  </a:lnTo>
                  <a:cubicBezTo>
                    <a:pt x="54578" y="76772"/>
                    <a:pt x="57912" y="81534"/>
                    <a:pt x="57912" y="88964"/>
                  </a:cubicBezTo>
                  <a:cubicBezTo>
                    <a:pt x="57912" y="99060"/>
                    <a:pt x="48482" y="104489"/>
                    <a:pt x="37719" y="104489"/>
                  </a:cubicBezTo>
                  <a:cubicBezTo>
                    <a:pt x="25622" y="104489"/>
                    <a:pt x="12763" y="99060"/>
                    <a:pt x="4667" y="94393"/>
                  </a:cubicBezTo>
                  <a:lnTo>
                    <a:pt x="0" y="115919"/>
                  </a:lnTo>
                  <a:close/>
                </a:path>
              </a:pathLst>
            </a:custGeom>
            <a:solidFill>
              <a:schemeClr val="bg1"/>
            </a:solidFill>
            <a:ln w="9525" cap="flat">
              <a:noFill/>
              <a:prstDash val="solid"/>
              <a:miter/>
            </a:ln>
          </p:spPr>
          <p:txBody>
            <a:bodyPr rtlCol="0" anchor="ctr"/>
            <a:lstStyle/>
            <a:p>
              <a:endParaRPr lang="en-NZ"/>
            </a:p>
          </p:txBody>
        </p:sp>
        <p:sp>
          <p:nvSpPr>
            <p:cNvPr id="23" name="Freeform: Shape 22">
              <a:extLst>
                <a:ext uri="{FF2B5EF4-FFF2-40B4-BE49-F238E27FC236}">
                  <a16:creationId xmlns:a16="http://schemas.microsoft.com/office/drawing/2014/main" id="{9AEFDF4E-3719-F16F-3CEB-F921B45B13CB}"/>
                </a:ext>
              </a:extLst>
            </p:cNvPr>
            <p:cNvSpPr/>
            <p:nvPr/>
          </p:nvSpPr>
          <p:spPr>
            <a:xfrm>
              <a:off x="2669870" y="787886"/>
              <a:ext cx="78105" cy="98393"/>
            </a:xfrm>
            <a:custGeom>
              <a:avLst/>
              <a:gdLst>
                <a:gd name="connsiteX0" fmla="*/ 23622 w 78105"/>
                <a:gd name="connsiteY0" fmla="*/ 39052 h 98393"/>
                <a:gd name="connsiteX1" fmla="*/ 23622 w 78105"/>
                <a:gd name="connsiteY1" fmla="*/ 39052 h 98393"/>
                <a:gd name="connsiteX2" fmla="*/ 41815 w 78105"/>
                <a:gd name="connsiteY2" fmla="*/ 18859 h 98393"/>
                <a:gd name="connsiteX3" fmla="*/ 57245 w 78105"/>
                <a:gd name="connsiteY3" fmla="*/ 34385 h 98393"/>
                <a:gd name="connsiteX4" fmla="*/ 56579 w 78105"/>
                <a:gd name="connsiteY4" fmla="*/ 39052 h 98393"/>
                <a:gd name="connsiteX5" fmla="*/ 23527 w 78105"/>
                <a:gd name="connsiteY5" fmla="*/ 39052 h 98393"/>
                <a:gd name="connsiteX6" fmla="*/ 75438 w 78105"/>
                <a:gd name="connsiteY6" fmla="*/ 56578 h 98393"/>
                <a:gd name="connsiteX7" fmla="*/ 75438 w 78105"/>
                <a:gd name="connsiteY7" fmla="*/ 56578 h 98393"/>
                <a:gd name="connsiteX8" fmla="*/ 78105 w 78105"/>
                <a:gd name="connsiteY8" fmla="*/ 37052 h 98393"/>
                <a:gd name="connsiteX9" fmla="*/ 41815 w 78105"/>
                <a:gd name="connsiteY9" fmla="*/ 0 h 98393"/>
                <a:gd name="connsiteX10" fmla="*/ 0 w 78105"/>
                <a:gd name="connsiteY10" fmla="*/ 49149 h 98393"/>
                <a:gd name="connsiteX11" fmla="*/ 41815 w 78105"/>
                <a:gd name="connsiteY11" fmla="*/ 98393 h 98393"/>
                <a:gd name="connsiteX12" fmla="*/ 77438 w 78105"/>
                <a:gd name="connsiteY12" fmla="*/ 86963 h 98393"/>
                <a:gd name="connsiteX13" fmla="*/ 68771 w 78105"/>
                <a:gd name="connsiteY13" fmla="*/ 70104 h 98393"/>
                <a:gd name="connsiteX14" fmla="*/ 45911 w 78105"/>
                <a:gd name="connsiteY14" fmla="*/ 78867 h 98393"/>
                <a:gd name="connsiteX15" fmla="*/ 22288 w 78105"/>
                <a:gd name="connsiteY15" fmla="*/ 56578 h 98393"/>
                <a:gd name="connsiteX16" fmla="*/ 75438 w 78105"/>
                <a:gd name="connsiteY16" fmla="*/ 56578 h 98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78105" h="98393">
                  <a:moveTo>
                    <a:pt x="23622" y="39052"/>
                  </a:moveTo>
                  <a:lnTo>
                    <a:pt x="23622" y="39052"/>
                  </a:lnTo>
                  <a:cubicBezTo>
                    <a:pt x="24384" y="26956"/>
                    <a:pt x="31052" y="18859"/>
                    <a:pt x="41815" y="18859"/>
                  </a:cubicBezTo>
                  <a:cubicBezTo>
                    <a:pt x="51245" y="18859"/>
                    <a:pt x="57245" y="24289"/>
                    <a:pt x="57245" y="34385"/>
                  </a:cubicBezTo>
                  <a:cubicBezTo>
                    <a:pt x="57245" y="35719"/>
                    <a:pt x="57245" y="37052"/>
                    <a:pt x="56579" y="39052"/>
                  </a:cubicBezTo>
                  <a:lnTo>
                    <a:pt x="23527" y="39052"/>
                  </a:lnTo>
                  <a:close/>
                  <a:moveTo>
                    <a:pt x="75438" y="56578"/>
                  </a:moveTo>
                  <a:lnTo>
                    <a:pt x="75438" y="56578"/>
                  </a:lnTo>
                  <a:cubicBezTo>
                    <a:pt x="76771" y="50482"/>
                    <a:pt x="78105" y="43815"/>
                    <a:pt x="78105" y="37052"/>
                  </a:cubicBezTo>
                  <a:cubicBezTo>
                    <a:pt x="78105" y="16859"/>
                    <a:pt x="67342" y="0"/>
                    <a:pt x="41815" y="0"/>
                  </a:cubicBezTo>
                  <a:cubicBezTo>
                    <a:pt x="16288" y="0"/>
                    <a:pt x="0" y="20860"/>
                    <a:pt x="0" y="49149"/>
                  </a:cubicBezTo>
                  <a:cubicBezTo>
                    <a:pt x="0" y="77438"/>
                    <a:pt x="13430" y="98393"/>
                    <a:pt x="41815" y="98393"/>
                  </a:cubicBezTo>
                  <a:cubicBezTo>
                    <a:pt x="57245" y="98393"/>
                    <a:pt x="68771" y="94393"/>
                    <a:pt x="77438" y="86963"/>
                  </a:cubicBezTo>
                  <a:lnTo>
                    <a:pt x="68771" y="70104"/>
                  </a:lnTo>
                  <a:cubicBezTo>
                    <a:pt x="62675" y="74771"/>
                    <a:pt x="55340" y="78867"/>
                    <a:pt x="45911" y="78867"/>
                  </a:cubicBezTo>
                  <a:cubicBezTo>
                    <a:pt x="29813" y="78867"/>
                    <a:pt x="23051" y="70104"/>
                    <a:pt x="22288" y="56578"/>
                  </a:cubicBezTo>
                  <a:lnTo>
                    <a:pt x="75438" y="56578"/>
                  </a:lnTo>
                  <a:close/>
                </a:path>
              </a:pathLst>
            </a:custGeom>
            <a:solidFill>
              <a:schemeClr val="bg1"/>
            </a:solidFill>
            <a:ln w="9525" cap="flat">
              <a:noFill/>
              <a:prstDash val="solid"/>
              <a:miter/>
            </a:ln>
          </p:spPr>
          <p:txBody>
            <a:bodyPr rtlCol="0" anchor="ctr"/>
            <a:lstStyle/>
            <a:p>
              <a:endParaRPr lang="en-NZ"/>
            </a:p>
          </p:txBody>
        </p:sp>
        <p:sp>
          <p:nvSpPr>
            <p:cNvPr id="24" name="Freeform: Shape 23">
              <a:extLst>
                <a:ext uri="{FF2B5EF4-FFF2-40B4-BE49-F238E27FC236}">
                  <a16:creationId xmlns:a16="http://schemas.microsoft.com/office/drawing/2014/main" id="{72A22D74-37B6-7B00-8FC0-9CF939872C93}"/>
                </a:ext>
              </a:extLst>
            </p:cNvPr>
            <p:cNvSpPr/>
            <p:nvPr/>
          </p:nvSpPr>
          <p:spPr>
            <a:xfrm>
              <a:off x="2763406" y="787886"/>
              <a:ext cx="76009" cy="98488"/>
            </a:xfrm>
            <a:custGeom>
              <a:avLst/>
              <a:gdLst>
                <a:gd name="connsiteX0" fmla="*/ 22860 w 76009"/>
                <a:gd name="connsiteY0" fmla="*/ 49149 h 98488"/>
                <a:gd name="connsiteX1" fmla="*/ 22860 w 76009"/>
                <a:gd name="connsiteY1" fmla="*/ 49149 h 98488"/>
                <a:gd name="connsiteX2" fmla="*/ 44387 w 76009"/>
                <a:gd name="connsiteY2" fmla="*/ 20193 h 98488"/>
                <a:gd name="connsiteX3" fmla="*/ 65913 w 76009"/>
                <a:gd name="connsiteY3" fmla="*/ 30290 h 98488"/>
                <a:gd name="connsiteX4" fmla="*/ 76010 w 76009"/>
                <a:gd name="connsiteY4" fmla="*/ 12764 h 98488"/>
                <a:gd name="connsiteX5" fmla="*/ 44387 w 76009"/>
                <a:gd name="connsiteY5" fmla="*/ 0 h 98488"/>
                <a:gd name="connsiteX6" fmla="*/ 0 w 76009"/>
                <a:gd name="connsiteY6" fmla="*/ 49244 h 98488"/>
                <a:gd name="connsiteX7" fmla="*/ 44387 w 76009"/>
                <a:gd name="connsiteY7" fmla="*/ 98489 h 98488"/>
                <a:gd name="connsiteX8" fmla="*/ 76010 w 76009"/>
                <a:gd name="connsiteY8" fmla="*/ 85058 h 98488"/>
                <a:gd name="connsiteX9" fmla="*/ 65913 w 76009"/>
                <a:gd name="connsiteY9" fmla="*/ 68199 h 98488"/>
                <a:gd name="connsiteX10" fmla="*/ 45148 w 76009"/>
                <a:gd name="connsiteY10" fmla="*/ 77629 h 98488"/>
                <a:gd name="connsiteX11" fmla="*/ 22860 w 76009"/>
                <a:gd name="connsiteY11" fmla="*/ 49340 h 984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76009" h="98488">
                  <a:moveTo>
                    <a:pt x="22860" y="49149"/>
                  </a:moveTo>
                  <a:lnTo>
                    <a:pt x="22860" y="49149"/>
                  </a:lnTo>
                  <a:cubicBezTo>
                    <a:pt x="22860" y="30290"/>
                    <a:pt x="32290" y="20193"/>
                    <a:pt x="44387" y="20193"/>
                  </a:cubicBezTo>
                  <a:cubicBezTo>
                    <a:pt x="54483" y="20193"/>
                    <a:pt x="60484" y="24955"/>
                    <a:pt x="65913" y="30290"/>
                  </a:cubicBezTo>
                  <a:lnTo>
                    <a:pt x="76010" y="12764"/>
                  </a:lnTo>
                  <a:cubicBezTo>
                    <a:pt x="68580" y="5334"/>
                    <a:pt x="58483" y="0"/>
                    <a:pt x="44387" y="0"/>
                  </a:cubicBezTo>
                  <a:cubicBezTo>
                    <a:pt x="18860" y="0"/>
                    <a:pt x="0" y="18193"/>
                    <a:pt x="0" y="49244"/>
                  </a:cubicBezTo>
                  <a:cubicBezTo>
                    <a:pt x="0" y="80296"/>
                    <a:pt x="18860" y="98489"/>
                    <a:pt x="44387" y="98489"/>
                  </a:cubicBezTo>
                  <a:cubicBezTo>
                    <a:pt x="58579" y="98489"/>
                    <a:pt x="68580" y="92393"/>
                    <a:pt x="76010" y="85058"/>
                  </a:cubicBezTo>
                  <a:lnTo>
                    <a:pt x="65913" y="68199"/>
                  </a:lnTo>
                  <a:cubicBezTo>
                    <a:pt x="60579" y="73628"/>
                    <a:pt x="54483" y="77629"/>
                    <a:pt x="45148" y="77629"/>
                  </a:cubicBezTo>
                  <a:cubicBezTo>
                    <a:pt x="32290" y="77629"/>
                    <a:pt x="22860" y="67532"/>
                    <a:pt x="22860" y="49340"/>
                  </a:cubicBezTo>
                </a:path>
              </a:pathLst>
            </a:custGeom>
            <a:solidFill>
              <a:schemeClr val="bg1"/>
            </a:solidFill>
            <a:ln w="9525" cap="flat">
              <a:noFill/>
              <a:prstDash val="solid"/>
              <a:miter/>
            </a:ln>
          </p:spPr>
          <p:txBody>
            <a:bodyPr rtlCol="0" anchor="ctr"/>
            <a:lstStyle/>
            <a:p>
              <a:endParaRPr lang="en-NZ"/>
            </a:p>
          </p:txBody>
        </p:sp>
        <p:sp>
          <p:nvSpPr>
            <p:cNvPr id="25" name="Freeform: Shape 24">
              <a:extLst>
                <a:ext uri="{FF2B5EF4-FFF2-40B4-BE49-F238E27FC236}">
                  <a16:creationId xmlns:a16="http://schemas.microsoft.com/office/drawing/2014/main" id="{C744EDBB-AC78-3191-5429-DC89B0A7F6A5}"/>
                </a:ext>
              </a:extLst>
            </p:cNvPr>
            <p:cNvSpPr/>
            <p:nvPr/>
          </p:nvSpPr>
          <p:spPr>
            <a:xfrm>
              <a:off x="2857608" y="789886"/>
              <a:ext cx="80200" cy="95726"/>
            </a:xfrm>
            <a:custGeom>
              <a:avLst/>
              <a:gdLst>
                <a:gd name="connsiteX0" fmla="*/ 0 w 80200"/>
                <a:gd name="connsiteY0" fmla="*/ 0 h 95726"/>
                <a:gd name="connsiteX1" fmla="*/ 0 w 80200"/>
                <a:gd name="connsiteY1" fmla="*/ 0 h 95726"/>
                <a:gd name="connsiteX2" fmla="*/ 0 w 80200"/>
                <a:gd name="connsiteY2" fmla="*/ 59341 h 95726"/>
                <a:gd name="connsiteX3" fmla="*/ 29623 w 80200"/>
                <a:gd name="connsiteY3" fmla="*/ 95726 h 95726"/>
                <a:gd name="connsiteX4" fmla="*/ 57912 w 80200"/>
                <a:gd name="connsiteY4" fmla="*/ 82963 h 95726"/>
                <a:gd name="connsiteX5" fmla="*/ 57912 w 80200"/>
                <a:gd name="connsiteY5" fmla="*/ 93726 h 95726"/>
                <a:gd name="connsiteX6" fmla="*/ 80201 w 80200"/>
                <a:gd name="connsiteY6" fmla="*/ 93726 h 95726"/>
                <a:gd name="connsiteX7" fmla="*/ 80201 w 80200"/>
                <a:gd name="connsiteY7" fmla="*/ 95 h 95726"/>
                <a:gd name="connsiteX8" fmla="*/ 57912 w 80200"/>
                <a:gd name="connsiteY8" fmla="*/ 95 h 95726"/>
                <a:gd name="connsiteX9" fmla="*/ 57912 w 80200"/>
                <a:gd name="connsiteY9" fmla="*/ 58769 h 95726"/>
                <a:gd name="connsiteX10" fmla="*/ 38481 w 80200"/>
                <a:gd name="connsiteY10" fmla="*/ 74295 h 95726"/>
                <a:gd name="connsiteX11" fmla="*/ 22384 w 80200"/>
                <a:gd name="connsiteY11" fmla="*/ 54769 h 95726"/>
                <a:gd name="connsiteX12" fmla="*/ 22384 w 80200"/>
                <a:gd name="connsiteY12" fmla="*/ 191 h 95726"/>
                <a:gd name="connsiteX13" fmla="*/ 95 w 80200"/>
                <a:gd name="connsiteY13" fmla="*/ 191 h 95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80200" h="95726">
                  <a:moveTo>
                    <a:pt x="0" y="0"/>
                  </a:moveTo>
                  <a:lnTo>
                    <a:pt x="0" y="0"/>
                  </a:lnTo>
                  <a:lnTo>
                    <a:pt x="0" y="59341"/>
                  </a:lnTo>
                  <a:cubicBezTo>
                    <a:pt x="0" y="82296"/>
                    <a:pt x="9430" y="95726"/>
                    <a:pt x="29623" y="95726"/>
                  </a:cubicBezTo>
                  <a:cubicBezTo>
                    <a:pt x="41720" y="95726"/>
                    <a:pt x="51911" y="90297"/>
                    <a:pt x="57912" y="82963"/>
                  </a:cubicBezTo>
                  <a:lnTo>
                    <a:pt x="57912" y="93726"/>
                  </a:lnTo>
                  <a:lnTo>
                    <a:pt x="80201" y="93726"/>
                  </a:lnTo>
                  <a:lnTo>
                    <a:pt x="80201" y="95"/>
                  </a:lnTo>
                  <a:lnTo>
                    <a:pt x="57912" y="95"/>
                  </a:lnTo>
                  <a:lnTo>
                    <a:pt x="57912" y="58769"/>
                  </a:lnTo>
                  <a:cubicBezTo>
                    <a:pt x="55245" y="66866"/>
                    <a:pt x="48483" y="74295"/>
                    <a:pt x="38481" y="74295"/>
                  </a:cubicBezTo>
                  <a:cubicBezTo>
                    <a:pt x="26956" y="74295"/>
                    <a:pt x="22384" y="68199"/>
                    <a:pt x="22384" y="54769"/>
                  </a:cubicBezTo>
                  <a:lnTo>
                    <a:pt x="22384" y="191"/>
                  </a:lnTo>
                  <a:lnTo>
                    <a:pt x="95" y="191"/>
                  </a:lnTo>
                  <a:close/>
                </a:path>
              </a:pathLst>
            </a:custGeom>
            <a:solidFill>
              <a:schemeClr val="bg1"/>
            </a:solidFill>
            <a:ln w="9525" cap="flat">
              <a:noFill/>
              <a:prstDash val="solid"/>
              <a:miter/>
            </a:ln>
          </p:spPr>
          <p:txBody>
            <a:bodyPr rtlCol="0" anchor="ctr"/>
            <a:lstStyle/>
            <a:p>
              <a:endParaRPr lang="en-NZ"/>
            </a:p>
          </p:txBody>
        </p:sp>
        <p:sp>
          <p:nvSpPr>
            <p:cNvPr id="26" name="Freeform: Shape 25">
              <a:extLst>
                <a:ext uri="{FF2B5EF4-FFF2-40B4-BE49-F238E27FC236}">
                  <a16:creationId xmlns:a16="http://schemas.microsoft.com/office/drawing/2014/main" id="{10EE0336-E062-CEFE-1148-F2AFCD2EA41B}"/>
                </a:ext>
              </a:extLst>
            </p:cNvPr>
            <p:cNvSpPr/>
            <p:nvPr/>
          </p:nvSpPr>
          <p:spPr>
            <a:xfrm>
              <a:off x="2962574" y="788648"/>
              <a:ext cx="57911" cy="95059"/>
            </a:xfrm>
            <a:custGeom>
              <a:avLst/>
              <a:gdLst>
                <a:gd name="connsiteX0" fmla="*/ 22955 w 57911"/>
                <a:gd name="connsiteY0" fmla="*/ 94964 h 95059"/>
                <a:gd name="connsiteX1" fmla="*/ 22955 w 57911"/>
                <a:gd name="connsiteY1" fmla="*/ 94964 h 95059"/>
                <a:gd name="connsiteX2" fmla="*/ 22955 w 57911"/>
                <a:gd name="connsiteY2" fmla="*/ 38386 h 95059"/>
                <a:gd name="connsiteX3" fmla="*/ 41053 w 57911"/>
                <a:gd name="connsiteY3" fmla="*/ 20860 h 95059"/>
                <a:gd name="connsiteX4" fmla="*/ 54483 w 57911"/>
                <a:gd name="connsiteY4" fmla="*/ 24860 h 95059"/>
                <a:gd name="connsiteX5" fmla="*/ 57912 w 57911"/>
                <a:gd name="connsiteY5" fmla="*/ 4000 h 95059"/>
                <a:gd name="connsiteX6" fmla="*/ 43720 w 57911"/>
                <a:gd name="connsiteY6" fmla="*/ 0 h 95059"/>
                <a:gd name="connsiteX7" fmla="*/ 22860 w 57911"/>
                <a:gd name="connsiteY7" fmla="*/ 13525 h 95059"/>
                <a:gd name="connsiteX8" fmla="*/ 22860 w 57911"/>
                <a:gd name="connsiteY8" fmla="*/ 1429 h 95059"/>
                <a:gd name="connsiteX9" fmla="*/ 0 w 57911"/>
                <a:gd name="connsiteY9" fmla="*/ 1429 h 95059"/>
                <a:gd name="connsiteX10" fmla="*/ 0 w 57911"/>
                <a:gd name="connsiteY10" fmla="*/ 95059 h 95059"/>
                <a:gd name="connsiteX11" fmla="*/ 22860 w 57911"/>
                <a:gd name="connsiteY11" fmla="*/ 95059 h 95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7911" h="95059">
                  <a:moveTo>
                    <a:pt x="22955" y="94964"/>
                  </a:moveTo>
                  <a:lnTo>
                    <a:pt x="22955" y="94964"/>
                  </a:lnTo>
                  <a:lnTo>
                    <a:pt x="22955" y="38386"/>
                  </a:lnTo>
                  <a:cubicBezTo>
                    <a:pt x="26289" y="27622"/>
                    <a:pt x="32385" y="20860"/>
                    <a:pt x="41053" y="20860"/>
                  </a:cubicBezTo>
                  <a:cubicBezTo>
                    <a:pt x="45815" y="20860"/>
                    <a:pt x="51149" y="22860"/>
                    <a:pt x="54483" y="24860"/>
                  </a:cubicBezTo>
                  <a:lnTo>
                    <a:pt x="57912" y="4000"/>
                  </a:lnTo>
                  <a:cubicBezTo>
                    <a:pt x="54483" y="1333"/>
                    <a:pt x="49149" y="0"/>
                    <a:pt x="43720" y="0"/>
                  </a:cubicBezTo>
                  <a:cubicBezTo>
                    <a:pt x="33623" y="0"/>
                    <a:pt x="26956" y="4000"/>
                    <a:pt x="22860" y="13525"/>
                  </a:cubicBezTo>
                  <a:lnTo>
                    <a:pt x="22860" y="1429"/>
                  </a:lnTo>
                  <a:lnTo>
                    <a:pt x="0" y="1429"/>
                  </a:lnTo>
                  <a:lnTo>
                    <a:pt x="0" y="95059"/>
                  </a:lnTo>
                  <a:lnTo>
                    <a:pt x="22860" y="95059"/>
                  </a:lnTo>
                  <a:close/>
                </a:path>
              </a:pathLst>
            </a:custGeom>
            <a:solidFill>
              <a:schemeClr val="bg1"/>
            </a:solidFill>
            <a:ln w="9525" cap="flat">
              <a:noFill/>
              <a:prstDash val="solid"/>
              <a:miter/>
            </a:ln>
          </p:spPr>
          <p:txBody>
            <a:bodyPr rtlCol="0" anchor="ctr"/>
            <a:lstStyle/>
            <a:p>
              <a:endParaRPr lang="en-NZ"/>
            </a:p>
          </p:txBody>
        </p:sp>
        <p:sp>
          <p:nvSpPr>
            <p:cNvPr id="27" name="Freeform: Shape 26">
              <a:extLst>
                <a:ext uri="{FF2B5EF4-FFF2-40B4-BE49-F238E27FC236}">
                  <a16:creationId xmlns:a16="http://schemas.microsoft.com/office/drawing/2014/main" id="{23AE1E15-86E0-0E0A-562C-29C4CC071C81}"/>
                </a:ext>
              </a:extLst>
            </p:cNvPr>
            <p:cNvSpPr/>
            <p:nvPr/>
          </p:nvSpPr>
          <p:spPr>
            <a:xfrm>
              <a:off x="3033249" y="752263"/>
              <a:ext cx="26955" cy="131349"/>
            </a:xfrm>
            <a:custGeom>
              <a:avLst/>
              <a:gdLst>
                <a:gd name="connsiteX0" fmla="*/ 24956 w 26955"/>
                <a:gd name="connsiteY0" fmla="*/ 131350 h 131349"/>
                <a:gd name="connsiteX1" fmla="*/ 24956 w 26955"/>
                <a:gd name="connsiteY1" fmla="*/ 131350 h 131349"/>
                <a:gd name="connsiteX2" fmla="*/ 24956 w 26955"/>
                <a:gd name="connsiteY2" fmla="*/ 37624 h 131349"/>
                <a:gd name="connsiteX3" fmla="*/ 2667 w 26955"/>
                <a:gd name="connsiteY3" fmla="*/ 37624 h 131349"/>
                <a:gd name="connsiteX4" fmla="*/ 2667 w 26955"/>
                <a:gd name="connsiteY4" fmla="*/ 131350 h 131349"/>
                <a:gd name="connsiteX5" fmla="*/ 24956 w 26955"/>
                <a:gd name="connsiteY5" fmla="*/ 131350 h 131349"/>
                <a:gd name="connsiteX6" fmla="*/ 0 w 26955"/>
                <a:gd name="connsiteY6" fmla="*/ 11430 h 131349"/>
                <a:gd name="connsiteX7" fmla="*/ 0 w 26955"/>
                <a:gd name="connsiteY7" fmla="*/ 11430 h 131349"/>
                <a:gd name="connsiteX8" fmla="*/ 14192 w 26955"/>
                <a:gd name="connsiteY8" fmla="*/ 22860 h 131349"/>
                <a:gd name="connsiteX9" fmla="*/ 26956 w 26955"/>
                <a:gd name="connsiteY9" fmla="*/ 11430 h 131349"/>
                <a:gd name="connsiteX10" fmla="*/ 14192 w 26955"/>
                <a:gd name="connsiteY10" fmla="*/ 0 h 131349"/>
                <a:gd name="connsiteX11" fmla="*/ 0 w 26955"/>
                <a:gd name="connsiteY11" fmla="*/ 11430 h 1313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6955" h="131349">
                  <a:moveTo>
                    <a:pt x="24956" y="131350"/>
                  </a:moveTo>
                  <a:lnTo>
                    <a:pt x="24956" y="131350"/>
                  </a:lnTo>
                  <a:lnTo>
                    <a:pt x="24956" y="37624"/>
                  </a:lnTo>
                  <a:lnTo>
                    <a:pt x="2667" y="37624"/>
                  </a:lnTo>
                  <a:lnTo>
                    <a:pt x="2667" y="131350"/>
                  </a:lnTo>
                  <a:lnTo>
                    <a:pt x="24956" y="131350"/>
                  </a:lnTo>
                  <a:close/>
                  <a:moveTo>
                    <a:pt x="0" y="11430"/>
                  </a:moveTo>
                  <a:lnTo>
                    <a:pt x="0" y="11430"/>
                  </a:lnTo>
                  <a:cubicBezTo>
                    <a:pt x="0" y="20193"/>
                    <a:pt x="6096" y="22860"/>
                    <a:pt x="14192" y="22860"/>
                  </a:cubicBezTo>
                  <a:cubicBezTo>
                    <a:pt x="21527" y="22860"/>
                    <a:pt x="26956" y="20193"/>
                    <a:pt x="26956" y="11430"/>
                  </a:cubicBezTo>
                  <a:cubicBezTo>
                    <a:pt x="26956" y="2667"/>
                    <a:pt x="21622" y="0"/>
                    <a:pt x="14192" y="0"/>
                  </a:cubicBezTo>
                  <a:cubicBezTo>
                    <a:pt x="6096" y="0"/>
                    <a:pt x="0" y="2667"/>
                    <a:pt x="0" y="11430"/>
                  </a:cubicBezTo>
                </a:path>
              </a:pathLst>
            </a:custGeom>
            <a:solidFill>
              <a:schemeClr val="bg1"/>
            </a:solidFill>
            <a:ln w="9525" cap="flat">
              <a:noFill/>
              <a:prstDash val="solid"/>
              <a:miter/>
            </a:ln>
          </p:spPr>
          <p:txBody>
            <a:bodyPr rtlCol="0" anchor="ctr"/>
            <a:lstStyle/>
            <a:p>
              <a:endParaRPr lang="en-NZ"/>
            </a:p>
          </p:txBody>
        </p:sp>
        <p:sp>
          <p:nvSpPr>
            <p:cNvPr id="28" name="Freeform: Shape 27">
              <a:extLst>
                <a:ext uri="{FF2B5EF4-FFF2-40B4-BE49-F238E27FC236}">
                  <a16:creationId xmlns:a16="http://schemas.microsoft.com/office/drawing/2014/main" id="{7134BDD0-209A-6B01-D71E-D9811B0A9CDA}"/>
                </a:ext>
              </a:extLst>
            </p:cNvPr>
            <p:cNvSpPr/>
            <p:nvPr/>
          </p:nvSpPr>
          <p:spPr>
            <a:xfrm>
              <a:off x="3075731" y="766264"/>
              <a:ext cx="68579" cy="119253"/>
            </a:xfrm>
            <a:custGeom>
              <a:avLst/>
              <a:gdLst>
                <a:gd name="connsiteX0" fmla="*/ 36290 w 68579"/>
                <a:gd name="connsiteY0" fmla="*/ 41815 h 119253"/>
                <a:gd name="connsiteX1" fmla="*/ 65151 w 68579"/>
                <a:gd name="connsiteY1" fmla="*/ 41815 h 119253"/>
                <a:gd name="connsiteX2" fmla="*/ 65151 w 68579"/>
                <a:gd name="connsiteY2" fmla="*/ 23622 h 119253"/>
                <a:gd name="connsiteX3" fmla="*/ 36290 w 68579"/>
                <a:gd name="connsiteY3" fmla="*/ 23622 h 119253"/>
                <a:gd name="connsiteX4" fmla="*/ 36290 w 68579"/>
                <a:gd name="connsiteY4" fmla="*/ 0 h 119253"/>
                <a:gd name="connsiteX5" fmla="*/ 18097 w 68579"/>
                <a:gd name="connsiteY5" fmla="*/ 0 h 119253"/>
                <a:gd name="connsiteX6" fmla="*/ 15430 w 68579"/>
                <a:gd name="connsiteY6" fmla="*/ 23622 h 119253"/>
                <a:gd name="connsiteX7" fmla="*/ 0 w 68579"/>
                <a:gd name="connsiteY7" fmla="*/ 23622 h 119253"/>
                <a:gd name="connsiteX8" fmla="*/ 0 w 68579"/>
                <a:gd name="connsiteY8" fmla="*/ 41815 h 119253"/>
                <a:gd name="connsiteX9" fmla="*/ 14097 w 68579"/>
                <a:gd name="connsiteY9" fmla="*/ 41815 h 119253"/>
                <a:gd name="connsiteX10" fmla="*/ 14097 w 68579"/>
                <a:gd name="connsiteY10" fmla="*/ 89630 h 119253"/>
                <a:gd name="connsiteX11" fmla="*/ 41719 w 68579"/>
                <a:gd name="connsiteY11" fmla="*/ 119253 h 119253"/>
                <a:gd name="connsiteX12" fmla="*/ 68580 w 68579"/>
                <a:gd name="connsiteY12" fmla="*/ 111824 h 119253"/>
                <a:gd name="connsiteX13" fmla="*/ 63246 w 68579"/>
                <a:gd name="connsiteY13" fmla="*/ 93631 h 119253"/>
                <a:gd name="connsiteX14" fmla="*/ 47054 w 68579"/>
                <a:gd name="connsiteY14" fmla="*/ 99727 h 119253"/>
                <a:gd name="connsiteX15" fmla="*/ 36290 w 68579"/>
                <a:gd name="connsiteY15" fmla="*/ 86963 h 119253"/>
                <a:gd name="connsiteX16" fmla="*/ 36290 w 68579"/>
                <a:gd name="connsiteY16" fmla="*/ 41815 h 1192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68579" h="119253">
                  <a:moveTo>
                    <a:pt x="36290" y="41815"/>
                  </a:moveTo>
                  <a:lnTo>
                    <a:pt x="65151" y="41815"/>
                  </a:lnTo>
                  <a:lnTo>
                    <a:pt x="65151" y="23622"/>
                  </a:lnTo>
                  <a:lnTo>
                    <a:pt x="36290" y="23622"/>
                  </a:lnTo>
                  <a:lnTo>
                    <a:pt x="36290" y="0"/>
                  </a:lnTo>
                  <a:lnTo>
                    <a:pt x="18097" y="0"/>
                  </a:lnTo>
                  <a:lnTo>
                    <a:pt x="15430" y="23622"/>
                  </a:lnTo>
                  <a:lnTo>
                    <a:pt x="0" y="23622"/>
                  </a:lnTo>
                  <a:lnTo>
                    <a:pt x="0" y="41815"/>
                  </a:lnTo>
                  <a:lnTo>
                    <a:pt x="14097" y="41815"/>
                  </a:lnTo>
                  <a:lnTo>
                    <a:pt x="14097" y="89630"/>
                  </a:lnTo>
                  <a:cubicBezTo>
                    <a:pt x="14097" y="110490"/>
                    <a:pt x="25622" y="119253"/>
                    <a:pt x="41719" y="119253"/>
                  </a:cubicBezTo>
                  <a:cubicBezTo>
                    <a:pt x="53816" y="119253"/>
                    <a:pt x="61150" y="115919"/>
                    <a:pt x="68580" y="111824"/>
                  </a:cubicBezTo>
                  <a:lnTo>
                    <a:pt x="63246" y="93631"/>
                  </a:lnTo>
                  <a:cubicBezTo>
                    <a:pt x="59246" y="96965"/>
                    <a:pt x="52483" y="99727"/>
                    <a:pt x="47054" y="99727"/>
                  </a:cubicBezTo>
                  <a:cubicBezTo>
                    <a:pt x="40386" y="99727"/>
                    <a:pt x="36290" y="95726"/>
                    <a:pt x="36290" y="86963"/>
                  </a:cubicBezTo>
                  <a:lnTo>
                    <a:pt x="36290" y="41815"/>
                  </a:lnTo>
                  <a:close/>
                </a:path>
              </a:pathLst>
            </a:custGeom>
            <a:solidFill>
              <a:schemeClr val="bg1"/>
            </a:solidFill>
            <a:ln w="9525" cap="flat">
              <a:noFill/>
              <a:prstDash val="solid"/>
              <a:miter/>
            </a:ln>
          </p:spPr>
          <p:txBody>
            <a:bodyPr rtlCol="0" anchor="ctr"/>
            <a:lstStyle/>
            <a:p>
              <a:endParaRPr lang="en-NZ"/>
            </a:p>
          </p:txBody>
        </p:sp>
        <p:sp>
          <p:nvSpPr>
            <p:cNvPr id="29" name="Freeform: Shape 28">
              <a:extLst>
                <a:ext uri="{FF2B5EF4-FFF2-40B4-BE49-F238E27FC236}">
                  <a16:creationId xmlns:a16="http://schemas.microsoft.com/office/drawing/2014/main" id="{43B1CAE0-D2E1-6C51-E567-4994C3DDD4FD}"/>
                </a:ext>
              </a:extLst>
            </p:cNvPr>
            <p:cNvSpPr/>
            <p:nvPr/>
          </p:nvSpPr>
          <p:spPr>
            <a:xfrm>
              <a:off x="3150216" y="789982"/>
              <a:ext cx="88963" cy="129349"/>
            </a:xfrm>
            <a:custGeom>
              <a:avLst/>
              <a:gdLst>
                <a:gd name="connsiteX0" fmla="*/ 3524 w 88963"/>
                <a:gd name="connsiteY0" fmla="*/ 123920 h 129349"/>
                <a:gd name="connsiteX1" fmla="*/ 3524 w 88963"/>
                <a:gd name="connsiteY1" fmla="*/ 123920 h 129349"/>
                <a:gd name="connsiteX2" fmla="*/ 21622 w 88963"/>
                <a:gd name="connsiteY2" fmla="*/ 129349 h 129349"/>
                <a:gd name="connsiteX3" fmla="*/ 53912 w 88963"/>
                <a:gd name="connsiteY3" fmla="*/ 101727 h 129349"/>
                <a:gd name="connsiteX4" fmla="*/ 88964 w 88963"/>
                <a:gd name="connsiteY4" fmla="*/ 0 h 129349"/>
                <a:gd name="connsiteX5" fmla="*/ 66008 w 88963"/>
                <a:gd name="connsiteY5" fmla="*/ 667 h 129349"/>
                <a:gd name="connsiteX6" fmla="*/ 45815 w 88963"/>
                <a:gd name="connsiteY6" fmla="*/ 68770 h 129349"/>
                <a:gd name="connsiteX7" fmla="*/ 24956 w 88963"/>
                <a:gd name="connsiteY7" fmla="*/ 0 h 129349"/>
                <a:gd name="connsiteX8" fmla="*/ 0 w 88963"/>
                <a:gd name="connsiteY8" fmla="*/ 0 h 129349"/>
                <a:gd name="connsiteX9" fmla="*/ 35719 w 88963"/>
                <a:gd name="connsiteY9" fmla="*/ 91630 h 129349"/>
                <a:gd name="connsiteX10" fmla="*/ 34385 w 88963"/>
                <a:gd name="connsiteY10" fmla="*/ 97060 h 129349"/>
                <a:gd name="connsiteX11" fmla="*/ 20193 w 88963"/>
                <a:gd name="connsiteY11" fmla="*/ 110490 h 129349"/>
                <a:gd name="connsiteX12" fmla="*/ 6763 w 88963"/>
                <a:gd name="connsiteY12" fmla="*/ 107156 h 129349"/>
                <a:gd name="connsiteX13" fmla="*/ 3429 w 88963"/>
                <a:gd name="connsiteY13" fmla="*/ 124016 h 1293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88963" h="129349">
                  <a:moveTo>
                    <a:pt x="3524" y="123920"/>
                  </a:moveTo>
                  <a:lnTo>
                    <a:pt x="3524" y="123920"/>
                  </a:lnTo>
                  <a:cubicBezTo>
                    <a:pt x="8192" y="126587"/>
                    <a:pt x="14954" y="129349"/>
                    <a:pt x="21622" y="129349"/>
                  </a:cubicBezTo>
                  <a:cubicBezTo>
                    <a:pt x="39815" y="129349"/>
                    <a:pt x="47911" y="119253"/>
                    <a:pt x="53912" y="101727"/>
                  </a:cubicBezTo>
                  <a:lnTo>
                    <a:pt x="88964" y="0"/>
                  </a:lnTo>
                  <a:cubicBezTo>
                    <a:pt x="81534" y="0"/>
                    <a:pt x="74104" y="667"/>
                    <a:pt x="66008" y="667"/>
                  </a:cubicBezTo>
                  <a:lnTo>
                    <a:pt x="45815" y="68770"/>
                  </a:lnTo>
                  <a:lnTo>
                    <a:pt x="24956" y="0"/>
                  </a:lnTo>
                  <a:lnTo>
                    <a:pt x="0" y="0"/>
                  </a:lnTo>
                  <a:lnTo>
                    <a:pt x="35719" y="91630"/>
                  </a:lnTo>
                  <a:lnTo>
                    <a:pt x="34385" y="97060"/>
                  </a:lnTo>
                  <a:cubicBezTo>
                    <a:pt x="31718" y="106490"/>
                    <a:pt x="27623" y="110490"/>
                    <a:pt x="20193" y="110490"/>
                  </a:cubicBezTo>
                  <a:cubicBezTo>
                    <a:pt x="15526" y="110490"/>
                    <a:pt x="10763" y="109156"/>
                    <a:pt x="6763" y="107156"/>
                  </a:cubicBezTo>
                  <a:lnTo>
                    <a:pt x="3429" y="124016"/>
                  </a:lnTo>
                  <a:close/>
                </a:path>
              </a:pathLst>
            </a:custGeom>
            <a:solidFill>
              <a:schemeClr val="bg1"/>
            </a:solidFill>
            <a:ln w="9525" cap="flat">
              <a:noFill/>
              <a:prstDash val="solid"/>
              <a:miter/>
            </a:ln>
          </p:spPr>
          <p:txBody>
            <a:bodyPr rtlCol="0" anchor="ctr"/>
            <a:lstStyle/>
            <a:p>
              <a:endParaRPr lang="en-NZ"/>
            </a:p>
          </p:txBody>
        </p:sp>
        <p:sp>
          <p:nvSpPr>
            <p:cNvPr id="30" name="Freeform: Shape 29">
              <a:extLst>
                <a:ext uri="{FF2B5EF4-FFF2-40B4-BE49-F238E27FC236}">
                  <a16:creationId xmlns:a16="http://schemas.microsoft.com/office/drawing/2014/main" id="{CB67570F-D019-7216-0205-B01D1BE85B86}"/>
                </a:ext>
              </a:extLst>
            </p:cNvPr>
            <p:cNvSpPr/>
            <p:nvPr/>
          </p:nvSpPr>
          <p:spPr>
            <a:xfrm>
              <a:off x="1681366" y="941429"/>
              <a:ext cx="91535" cy="122015"/>
            </a:xfrm>
            <a:custGeom>
              <a:avLst/>
              <a:gdLst>
                <a:gd name="connsiteX0" fmla="*/ 45244 w 91535"/>
                <a:gd name="connsiteY0" fmla="*/ 20288 h 122015"/>
                <a:gd name="connsiteX1" fmla="*/ 45244 w 91535"/>
                <a:gd name="connsiteY1" fmla="*/ 20288 h 122015"/>
                <a:gd name="connsiteX2" fmla="*/ 64675 w 91535"/>
                <a:gd name="connsiteY2" fmla="*/ 40481 h 122015"/>
                <a:gd name="connsiteX3" fmla="*/ 45244 w 91535"/>
                <a:gd name="connsiteY3" fmla="*/ 60008 h 122015"/>
                <a:gd name="connsiteX4" fmla="*/ 22955 w 91535"/>
                <a:gd name="connsiteY4" fmla="*/ 60008 h 122015"/>
                <a:gd name="connsiteX5" fmla="*/ 22955 w 91535"/>
                <a:gd name="connsiteY5" fmla="*/ 20288 h 122015"/>
                <a:gd name="connsiteX6" fmla="*/ 45244 w 91535"/>
                <a:gd name="connsiteY6" fmla="*/ 20288 h 122015"/>
                <a:gd name="connsiteX7" fmla="*/ 95 w 91535"/>
                <a:gd name="connsiteY7" fmla="*/ 122015 h 122015"/>
                <a:gd name="connsiteX8" fmla="*/ 22955 w 91535"/>
                <a:gd name="connsiteY8" fmla="*/ 122015 h 122015"/>
                <a:gd name="connsiteX9" fmla="*/ 22955 w 91535"/>
                <a:gd name="connsiteY9" fmla="*/ 77534 h 122015"/>
                <a:gd name="connsiteX10" fmla="*/ 34385 w 91535"/>
                <a:gd name="connsiteY10" fmla="*/ 77534 h 122015"/>
                <a:gd name="connsiteX11" fmla="*/ 66675 w 91535"/>
                <a:gd name="connsiteY11" fmla="*/ 122015 h 122015"/>
                <a:gd name="connsiteX12" fmla="*/ 91535 w 91535"/>
                <a:gd name="connsiteY12" fmla="*/ 122015 h 122015"/>
                <a:gd name="connsiteX13" fmla="*/ 91535 w 91535"/>
                <a:gd name="connsiteY13" fmla="*/ 117920 h 122015"/>
                <a:gd name="connsiteX14" fmla="*/ 59912 w 91535"/>
                <a:gd name="connsiteY14" fmla="*/ 76772 h 122015"/>
                <a:gd name="connsiteX15" fmla="*/ 87440 w 91535"/>
                <a:gd name="connsiteY15" fmla="*/ 39719 h 122015"/>
                <a:gd name="connsiteX16" fmla="*/ 51149 w 91535"/>
                <a:gd name="connsiteY16" fmla="*/ 0 h 122015"/>
                <a:gd name="connsiteX17" fmla="*/ 0 w 91535"/>
                <a:gd name="connsiteY17" fmla="*/ 0 h 122015"/>
                <a:gd name="connsiteX18" fmla="*/ 0 w 91535"/>
                <a:gd name="connsiteY18" fmla="*/ 122015 h 1220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91535" h="122015">
                  <a:moveTo>
                    <a:pt x="45244" y="20288"/>
                  </a:moveTo>
                  <a:lnTo>
                    <a:pt x="45244" y="20288"/>
                  </a:lnTo>
                  <a:cubicBezTo>
                    <a:pt x="56674" y="20288"/>
                    <a:pt x="64675" y="27051"/>
                    <a:pt x="64675" y="40481"/>
                  </a:cubicBezTo>
                  <a:cubicBezTo>
                    <a:pt x="64675" y="52578"/>
                    <a:pt x="56579" y="60008"/>
                    <a:pt x="45244" y="60008"/>
                  </a:cubicBezTo>
                  <a:lnTo>
                    <a:pt x="22955" y="60008"/>
                  </a:lnTo>
                  <a:lnTo>
                    <a:pt x="22955" y="20288"/>
                  </a:lnTo>
                  <a:lnTo>
                    <a:pt x="45244" y="20288"/>
                  </a:lnTo>
                  <a:close/>
                  <a:moveTo>
                    <a:pt x="95" y="122015"/>
                  </a:moveTo>
                  <a:lnTo>
                    <a:pt x="22955" y="122015"/>
                  </a:lnTo>
                  <a:lnTo>
                    <a:pt x="22955" y="77534"/>
                  </a:lnTo>
                  <a:lnTo>
                    <a:pt x="34385" y="77534"/>
                  </a:lnTo>
                  <a:lnTo>
                    <a:pt x="66675" y="122015"/>
                  </a:lnTo>
                  <a:lnTo>
                    <a:pt x="91535" y="122015"/>
                  </a:lnTo>
                  <a:lnTo>
                    <a:pt x="91535" y="117920"/>
                  </a:lnTo>
                  <a:lnTo>
                    <a:pt x="59912" y="76772"/>
                  </a:lnTo>
                  <a:cubicBezTo>
                    <a:pt x="76105" y="72771"/>
                    <a:pt x="87440" y="59246"/>
                    <a:pt x="87440" y="39719"/>
                  </a:cubicBezTo>
                  <a:cubicBezTo>
                    <a:pt x="87440" y="16097"/>
                    <a:pt x="72676" y="0"/>
                    <a:pt x="51149" y="0"/>
                  </a:cubicBezTo>
                  <a:lnTo>
                    <a:pt x="0" y="0"/>
                  </a:lnTo>
                  <a:lnTo>
                    <a:pt x="0" y="122015"/>
                  </a:lnTo>
                  <a:close/>
                </a:path>
              </a:pathLst>
            </a:custGeom>
            <a:solidFill>
              <a:srgbClr val="21A5BE"/>
            </a:solidFill>
            <a:ln w="9525" cap="flat">
              <a:noFill/>
              <a:prstDash val="solid"/>
              <a:miter/>
            </a:ln>
          </p:spPr>
          <p:txBody>
            <a:bodyPr rtlCol="0" anchor="ctr"/>
            <a:lstStyle/>
            <a:p>
              <a:endParaRPr lang="en-NZ"/>
            </a:p>
          </p:txBody>
        </p:sp>
        <p:sp>
          <p:nvSpPr>
            <p:cNvPr id="31" name="Freeform: Shape 30">
              <a:extLst>
                <a:ext uri="{FF2B5EF4-FFF2-40B4-BE49-F238E27FC236}">
                  <a16:creationId xmlns:a16="http://schemas.microsoft.com/office/drawing/2014/main" id="{D1E45C1F-33B3-D470-E591-FC54314C7CFE}"/>
                </a:ext>
              </a:extLst>
            </p:cNvPr>
            <p:cNvSpPr/>
            <p:nvPr/>
          </p:nvSpPr>
          <p:spPr>
            <a:xfrm>
              <a:off x="1784427" y="967147"/>
              <a:ext cx="78009" cy="99155"/>
            </a:xfrm>
            <a:custGeom>
              <a:avLst/>
              <a:gdLst>
                <a:gd name="connsiteX0" fmla="*/ 23527 w 78009"/>
                <a:gd name="connsiteY0" fmla="*/ 39053 h 99155"/>
                <a:gd name="connsiteX1" fmla="*/ 23527 w 78009"/>
                <a:gd name="connsiteY1" fmla="*/ 39053 h 99155"/>
                <a:gd name="connsiteX2" fmla="*/ 41719 w 78009"/>
                <a:gd name="connsiteY2" fmla="*/ 19526 h 99155"/>
                <a:gd name="connsiteX3" fmla="*/ 57150 w 78009"/>
                <a:gd name="connsiteY3" fmla="*/ 34385 h 99155"/>
                <a:gd name="connsiteX4" fmla="*/ 56483 w 78009"/>
                <a:gd name="connsiteY4" fmla="*/ 39148 h 99155"/>
                <a:gd name="connsiteX5" fmla="*/ 23431 w 78009"/>
                <a:gd name="connsiteY5" fmla="*/ 39148 h 99155"/>
                <a:gd name="connsiteX6" fmla="*/ 75343 w 78009"/>
                <a:gd name="connsiteY6" fmla="*/ 56579 h 99155"/>
                <a:gd name="connsiteX7" fmla="*/ 75343 w 78009"/>
                <a:gd name="connsiteY7" fmla="*/ 56579 h 99155"/>
                <a:gd name="connsiteX8" fmla="*/ 78010 w 78009"/>
                <a:gd name="connsiteY8" fmla="*/ 37719 h 99155"/>
                <a:gd name="connsiteX9" fmla="*/ 41719 w 78009"/>
                <a:gd name="connsiteY9" fmla="*/ 0 h 99155"/>
                <a:gd name="connsiteX10" fmla="*/ 0 w 78009"/>
                <a:gd name="connsiteY10" fmla="*/ 49911 h 99155"/>
                <a:gd name="connsiteX11" fmla="*/ 41719 w 78009"/>
                <a:gd name="connsiteY11" fmla="*/ 99155 h 99155"/>
                <a:gd name="connsiteX12" fmla="*/ 77343 w 78009"/>
                <a:gd name="connsiteY12" fmla="*/ 87725 h 99155"/>
                <a:gd name="connsiteX13" fmla="*/ 68675 w 78009"/>
                <a:gd name="connsiteY13" fmla="*/ 70866 h 99155"/>
                <a:gd name="connsiteX14" fmla="*/ 45815 w 78009"/>
                <a:gd name="connsiteY14" fmla="*/ 79629 h 99155"/>
                <a:gd name="connsiteX15" fmla="*/ 22193 w 78009"/>
                <a:gd name="connsiteY15" fmla="*/ 56769 h 99155"/>
                <a:gd name="connsiteX16" fmla="*/ 75343 w 78009"/>
                <a:gd name="connsiteY16" fmla="*/ 56769 h 991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78009" h="99155">
                  <a:moveTo>
                    <a:pt x="23527" y="39053"/>
                  </a:moveTo>
                  <a:lnTo>
                    <a:pt x="23527" y="39053"/>
                  </a:lnTo>
                  <a:cubicBezTo>
                    <a:pt x="24289" y="27623"/>
                    <a:pt x="30956" y="19526"/>
                    <a:pt x="41719" y="19526"/>
                  </a:cubicBezTo>
                  <a:cubicBezTo>
                    <a:pt x="51149" y="19526"/>
                    <a:pt x="57150" y="24955"/>
                    <a:pt x="57150" y="34385"/>
                  </a:cubicBezTo>
                  <a:cubicBezTo>
                    <a:pt x="57150" y="36385"/>
                    <a:pt x="57150" y="37719"/>
                    <a:pt x="56483" y="39148"/>
                  </a:cubicBezTo>
                  <a:lnTo>
                    <a:pt x="23431" y="39148"/>
                  </a:lnTo>
                  <a:close/>
                  <a:moveTo>
                    <a:pt x="75343" y="56579"/>
                  </a:moveTo>
                  <a:lnTo>
                    <a:pt x="75343" y="56579"/>
                  </a:lnTo>
                  <a:cubicBezTo>
                    <a:pt x="76676" y="51149"/>
                    <a:pt x="78010" y="44482"/>
                    <a:pt x="78010" y="37719"/>
                  </a:cubicBezTo>
                  <a:cubicBezTo>
                    <a:pt x="78010" y="16859"/>
                    <a:pt x="67246" y="0"/>
                    <a:pt x="41719" y="0"/>
                  </a:cubicBezTo>
                  <a:cubicBezTo>
                    <a:pt x="16192" y="0"/>
                    <a:pt x="0" y="20860"/>
                    <a:pt x="0" y="49911"/>
                  </a:cubicBezTo>
                  <a:cubicBezTo>
                    <a:pt x="0" y="78962"/>
                    <a:pt x="13430" y="99155"/>
                    <a:pt x="41719" y="99155"/>
                  </a:cubicBezTo>
                  <a:cubicBezTo>
                    <a:pt x="57150" y="99155"/>
                    <a:pt x="68675" y="94393"/>
                    <a:pt x="77343" y="87725"/>
                  </a:cubicBezTo>
                  <a:lnTo>
                    <a:pt x="68675" y="70866"/>
                  </a:lnTo>
                  <a:cubicBezTo>
                    <a:pt x="62579" y="75533"/>
                    <a:pt x="55245" y="79629"/>
                    <a:pt x="45815" y="79629"/>
                  </a:cubicBezTo>
                  <a:cubicBezTo>
                    <a:pt x="29718" y="79629"/>
                    <a:pt x="22955" y="70199"/>
                    <a:pt x="22193" y="56769"/>
                  </a:cubicBezTo>
                  <a:lnTo>
                    <a:pt x="75343" y="56769"/>
                  </a:lnTo>
                  <a:close/>
                </a:path>
              </a:pathLst>
            </a:custGeom>
            <a:solidFill>
              <a:srgbClr val="21A5BE"/>
            </a:solidFill>
            <a:ln w="9525" cap="flat">
              <a:noFill/>
              <a:prstDash val="solid"/>
              <a:miter/>
            </a:ln>
          </p:spPr>
          <p:txBody>
            <a:bodyPr rtlCol="0" anchor="ctr"/>
            <a:lstStyle/>
            <a:p>
              <a:endParaRPr lang="en-NZ"/>
            </a:p>
          </p:txBody>
        </p:sp>
        <p:sp>
          <p:nvSpPr>
            <p:cNvPr id="32" name="Freeform: Shape 31">
              <a:extLst>
                <a:ext uri="{FF2B5EF4-FFF2-40B4-BE49-F238E27FC236}">
                  <a16:creationId xmlns:a16="http://schemas.microsoft.com/office/drawing/2014/main" id="{451EF3C7-980B-2FD6-788B-2C0CB4FF8856}"/>
                </a:ext>
              </a:extLst>
            </p:cNvPr>
            <p:cNvSpPr/>
            <p:nvPr/>
          </p:nvSpPr>
          <p:spPr>
            <a:xfrm>
              <a:off x="1878057" y="968576"/>
              <a:ext cx="83343" cy="128682"/>
            </a:xfrm>
            <a:custGeom>
              <a:avLst/>
              <a:gdLst>
                <a:gd name="connsiteX0" fmla="*/ 22860 w 83343"/>
                <a:gd name="connsiteY0" fmla="*/ 47816 h 128682"/>
                <a:gd name="connsiteX1" fmla="*/ 22860 w 83343"/>
                <a:gd name="connsiteY1" fmla="*/ 47816 h 128682"/>
                <a:gd name="connsiteX2" fmla="*/ 44386 w 83343"/>
                <a:gd name="connsiteY2" fmla="*/ 19526 h 128682"/>
                <a:gd name="connsiteX3" fmla="*/ 61150 w 83343"/>
                <a:gd name="connsiteY3" fmla="*/ 28289 h 128682"/>
                <a:gd name="connsiteX4" fmla="*/ 61150 w 83343"/>
                <a:gd name="connsiteY4" fmla="*/ 68675 h 128682"/>
                <a:gd name="connsiteX5" fmla="*/ 44386 w 83343"/>
                <a:gd name="connsiteY5" fmla="*/ 76771 h 128682"/>
                <a:gd name="connsiteX6" fmla="*/ 22860 w 83343"/>
                <a:gd name="connsiteY6" fmla="*/ 47816 h 128682"/>
                <a:gd name="connsiteX7" fmla="*/ 0 w 83343"/>
                <a:gd name="connsiteY7" fmla="*/ 48482 h 128682"/>
                <a:gd name="connsiteX8" fmla="*/ 0 w 83343"/>
                <a:gd name="connsiteY8" fmla="*/ 48482 h 128682"/>
                <a:gd name="connsiteX9" fmla="*/ 36957 w 83343"/>
                <a:gd name="connsiteY9" fmla="*/ 96965 h 128682"/>
                <a:gd name="connsiteX10" fmla="*/ 61150 w 83343"/>
                <a:gd name="connsiteY10" fmla="*/ 86868 h 128682"/>
                <a:gd name="connsiteX11" fmla="*/ 61150 w 83343"/>
                <a:gd name="connsiteY11" fmla="*/ 128683 h 128682"/>
                <a:gd name="connsiteX12" fmla="*/ 83344 w 83343"/>
                <a:gd name="connsiteY12" fmla="*/ 128683 h 128682"/>
                <a:gd name="connsiteX13" fmla="*/ 83344 w 83343"/>
                <a:gd name="connsiteY13" fmla="*/ 1333 h 128682"/>
                <a:gd name="connsiteX14" fmla="*/ 61150 w 83343"/>
                <a:gd name="connsiteY14" fmla="*/ 1333 h 128682"/>
                <a:gd name="connsiteX15" fmla="*/ 61150 w 83343"/>
                <a:gd name="connsiteY15" fmla="*/ 10763 h 128682"/>
                <a:gd name="connsiteX16" fmla="*/ 36957 w 83343"/>
                <a:gd name="connsiteY16" fmla="*/ 0 h 128682"/>
                <a:gd name="connsiteX17" fmla="*/ 0 w 83343"/>
                <a:gd name="connsiteY17" fmla="*/ 48482 h 1286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83343" h="128682">
                  <a:moveTo>
                    <a:pt x="22860" y="47816"/>
                  </a:moveTo>
                  <a:lnTo>
                    <a:pt x="22860" y="47816"/>
                  </a:lnTo>
                  <a:cubicBezTo>
                    <a:pt x="22860" y="30290"/>
                    <a:pt x="30956" y="19526"/>
                    <a:pt x="44386" y="19526"/>
                  </a:cubicBezTo>
                  <a:cubicBezTo>
                    <a:pt x="51149" y="19526"/>
                    <a:pt x="57150" y="23527"/>
                    <a:pt x="61150" y="28289"/>
                  </a:cubicBezTo>
                  <a:lnTo>
                    <a:pt x="61150" y="68675"/>
                  </a:lnTo>
                  <a:cubicBezTo>
                    <a:pt x="57150" y="72676"/>
                    <a:pt x="51054" y="76771"/>
                    <a:pt x="44386" y="76771"/>
                  </a:cubicBezTo>
                  <a:cubicBezTo>
                    <a:pt x="30956" y="76771"/>
                    <a:pt x="22860" y="66008"/>
                    <a:pt x="22860" y="47816"/>
                  </a:cubicBezTo>
                  <a:moveTo>
                    <a:pt x="0" y="48482"/>
                  </a:moveTo>
                  <a:lnTo>
                    <a:pt x="0" y="48482"/>
                  </a:lnTo>
                  <a:cubicBezTo>
                    <a:pt x="0" y="79534"/>
                    <a:pt x="14764" y="96965"/>
                    <a:pt x="36957" y="96965"/>
                  </a:cubicBezTo>
                  <a:cubicBezTo>
                    <a:pt x="47053" y="96965"/>
                    <a:pt x="55150" y="92202"/>
                    <a:pt x="61150" y="86868"/>
                  </a:cubicBezTo>
                  <a:lnTo>
                    <a:pt x="61150" y="128683"/>
                  </a:lnTo>
                  <a:lnTo>
                    <a:pt x="83344" y="128683"/>
                  </a:lnTo>
                  <a:lnTo>
                    <a:pt x="83344" y="1333"/>
                  </a:lnTo>
                  <a:lnTo>
                    <a:pt x="61150" y="1333"/>
                  </a:lnTo>
                  <a:lnTo>
                    <a:pt x="61150" y="10763"/>
                  </a:lnTo>
                  <a:cubicBezTo>
                    <a:pt x="55721" y="4000"/>
                    <a:pt x="47720" y="0"/>
                    <a:pt x="36957" y="0"/>
                  </a:cubicBezTo>
                  <a:cubicBezTo>
                    <a:pt x="14764" y="0"/>
                    <a:pt x="0" y="17526"/>
                    <a:pt x="0" y="48482"/>
                  </a:cubicBezTo>
                </a:path>
              </a:pathLst>
            </a:custGeom>
            <a:solidFill>
              <a:srgbClr val="21A5BE"/>
            </a:solidFill>
            <a:ln w="9525" cap="flat">
              <a:noFill/>
              <a:prstDash val="solid"/>
              <a:miter/>
            </a:ln>
          </p:spPr>
          <p:txBody>
            <a:bodyPr rtlCol="0" anchor="ctr"/>
            <a:lstStyle/>
            <a:p>
              <a:endParaRPr lang="en-NZ"/>
            </a:p>
          </p:txBody>
        </p:sp>
        <p:sp>
          <p:nvSpPr>
            <p:cNvPr id="33" name="Freeform: Shape 32">
              <a:extLst>
                <a:ext uri="{FF2B5EF4-FFF2-40B4-BE49-F238E27FC236}">
                  <a16:creationId xmlns:a16="http://schemas.microsoft.com/office/drawing/2014/main" id="{BD5AED64-DE50-F103-320E-572619530B4C}"/>
                </a:ext>
              </a:extLst>
            </p:cNvPr>
            <p:cNvSpPr/>
            <p:nvPr/>
          </p:nvSpPr>
          <p:spPr>
            <a:xfrm>
              <a:off x="1985690" y="969814"/>
              <a:ext cx="80010" cy="95059"/>
            </a:xfrm>
            <a:custGeom>
              <a:avLst/>
              <a:gdLst>
                <a:gd name="connsiteX0" fmla="*/ 0 w 80010"/>
                <a:gd name="connsiteY0" fmla="*/ 0 h 95059"/>
                <a:gd name="connsiteX1" fmla="*/ 0 w 80010"/>
                <a:gd name="connsiteY1" fmla="*/ 0 h 95059"/>
                <a:gd name="connsiteX2" fmla="*/ 0 w 80010"/>
                <a:gd name="connsiteY2" fmla="*/ 58674 h 95059"/>
                <a:gd name="connsiteX3" fmla="*/ 30194 w 80010"/>
                <a:gd name="connsiteY3" fmla="*/ 95060 h 95059"/>
                <a:gd name="connsiteX4" fmla="*/ 57817 w 80010"/>
                <a:gd name="connsiteY4" fmla="*/ 82963 h 95059"/>
                <a:gd name="connsiteX5" fmla="*/ 57817 w 80010"/>
                <a:gd name="connsiteY5" fmla="*/ 93726 h 95059"/>
                <a:gd name="connsiteX6" fmla="*/ 80010 w 80010"/>
                <a:gd name="connsiteY6" fmla="*/ 93726 h 95059"/>
                <a:gd name="connsiteX7" fmla="*/ 80010 w 80010"/>
                <a:gd name="connsiteY7" fmla="*/ 0 h 95059"/>
                <a:gd name="connsiteX8" fmla="*/ 57817 w 80010"/>
                <a:gd name="connsiteY8" fmla="*/ 0 h 95059"/>
                <a:gd name="connsiteX9" fmla="*/ 57817 w 80010"/>
                <a:gd name="connsiteY9" fmla="*/ 58674 h 95059"/>
                <a:gd name="connsiteX10" fmla="*/ 38291 w 80010"/>
                <a:gd name="connsiteY10" fmla="*/ 74200 h 95059"/>
                <a:gd name="connsiteX11" fmla="*/ 22860 w 80010"/>
                <a:gd name="connsiteY11" fmla="*/ 54674 h 95059"/>
                <a:gd name="connsiteX12" fmla="*/ 22860 w 80010"/>
                <a:gd name="connsiteY12" fmla="*/ 95 h 95059"/>
                <a:gd name="connsiteX13" fmla="*/ 0 w 80010"/>
                <a:gd name="connsiteY13" fmla="*/ 95 h 95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80010" h="95059">
                  <a:moveTo>
                    <a:pt x="0" y="0"/>
                  </a:moveTo>
                  <a:lnTo>
                    <a:pt x="0" y="0"/>
                  </a:lnTo>
                  <a:lnTo>
                    <a:pt x="0" y="58674"/>
                  </a:lnTo>
                  <a:cubicBezTo>
                    <a:pt x="0" y="81629"/>
                    <a:pt x="9430" y="95060"/>
                    <a:pt x="30194" y="95060"/>
                  </a:cubicBezTo>
                  <a:cubicBezTo>
                    <a:pt x="42291" y="95060"/>
                    <a:pt x="52483" y="90392"/>
                    <a:pt x="57817" y="82963"/>
                  </a:cubicBezTo>
                  <a:lnTo>
                    <a:pt x="57817" y="93726"/>
                  </a:lnTo>
                  <a:lnTo>
                    <a:pt x="80010" y="93726"/>
                  </a:lnTo>
                  <a:lnTo>
                    <a:pt x="80010" y="0"/>
                  </a:lnTo>
                  <a:lnTo>
                    <a:pt x="57817" y="0"/>
                  </a:lnTo>
                  <a:lnTo>
                    <a:pt x="57817" y="58674"/>
                  </a:lnTo>
                  <a:cubicBezTo>
                    <a:pt x="55150" y="66104"/>
                    <a:pt x="48387" y="74200"/>
                    <a:pt x="38291" y="74200"/>
                  </a:cubicBezTo>
                  <a:cubicBezTo>
                    <a:pt x="27527" y="74200"/>
                    <a:pt x="22860" y="67437"/>
                    <a:pt x="22860" y="54674"/>
                  </a:cubicBezTo>
                  <a:lnTo>
                    <a:pt x="22860" y="95"/>
                  </a:lnTo>
                  <a:lnTo>
                    <a:pt x="0" y="95"/>
                  </a:lnTo>
                  <a:close/>
                </a:path>
              </a:pathLst>
            </a:custGeom>
            <a:solidFill>
              <a:srgbClr val="21A5BE"/>
            </a:solidFill>
            <a:ln w="9525" cap="flat">
              <a:noFill/>
              <a:prstDash val="solid"/>
              <a:miter/>
            </a:ln>
          </p:spPr>
          <p:txBody>
            <a:bodyPr rtlCol="0" anchor="ctr"/>
            <a:lstStyle/>
            <a:p>
              <a:endParaRPr lang="en-NZ"/>
            </a:p>
          </p:txBody>
        </p:sp>
        <p:sp>
          <p:nvSpPr>
            <p:cNvPr id="34" name="Freeform: Shape 33">
              <a:extLst>
                <a:ext uri="{FF2B5EF4-FFF2-40B4-BE49-F238E27FC236}">
                  <a16:creationId xmlns:a16="http://schemas.microsoft.com/office/drawing/2014/main" id="{2D210F0F-3B6A-0A01-423B-9D56748B7ABD}"/>
                </a:ext>
              </a:extLst>
            </p:cNvPr>
            <p:cNvSpPr/>
            <p:nvPr/>
          </p:nvSpPr>
          <p:spPr>
            <a:xfrm>
              <a:off x="2088560" y="931428"/>
              <a:ext cx="26955" cy="132111"/>
            </a:xfrm>
            <a:custGeom>
              <a:avLst/>
              <a:gdLst>
                <a:gd name="connsiteX0" fmla="*/ 24956 w 26955"/>
                <a:gd name="connsiteY0" fmla="*/ 132112 h 132111"/>
                <a:gd name="connsiteX1" fmla="*/ 24956 w 26955"/>
                <a:gd name="connsiteY1" fmla="*/ 132112 h 132111"/>
                <a:gd name="connsiteX2" fmla="*/ 24956 w 26955"/>
                <a:gd name="connsiteY2" fmla="*/ 38386 h 132111"/>
                <a:gd name="connsiteX3" fmla="*/ 2667 w 26955"/>
                <a:gd name="connsiteY3" fmla="*/ 38386 h 132111"/>
                <a:gd name="connsiteX4" fmla="*/ 2667 w 26955"/>
                <a:gd name="connsiteY4" fmla="*/ 132112 h 132111"/>
                <a:gd name="connsiteX5" fmla="*/ 24956 w 26955"/>
                <a:gd name="connsiteY5" fmla="*/ 132112 h 132111"/>
                <a:gd name="connsiteX6" fmla="*/ 0 w 26955"/>
                <a:gd name="connsiteY6" fmla="*/ 12097 h 132111"/>
                <a:gd name="connsiteX7" fmla="*/ 0 w 26955"/>
                <a:gd name="connsiteY7" fmla="*/ 12097 h 132111"/>
                <a:gd name="connsiteX8" fmla="*/ 14192 w 26955"/>
                <a:gd name="connsiteY8" fmla="*/ 23527 h 132111"/>
                <a:gd name="connsiteX9" fmla="*/ 26956 w 26955"/>
                <a:gd name="connsiteY9" fmla="*/ 12097 h 132111"/>
                <a:gd name="connsiteX10" fmla="*/ 14192 w 26955"/>
                <a:gd name="connsiteY10" fmla="*/ 0 h 132111"/>
                <a:gd name="connsiteX11" fmla="*/ 0 w 26955"/>
                <a:gd name="connsiteY11" fmla="*/ 12097 h 1321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6955" h="132111">
                  <a:moveTo>
                    <a:pt x="24956" y="132112"/>
                  </a:moveTo>
                  <a:lnTo>
                    <a:pt x="24956" y="132112"/>
                  </a:lnTo>
                  <a:lnTo>
                    <a:pt x="24956" y="38386"/>
                  </a:lnTo>
                  <a:lnTo>
                    <a:pt x="2667" y="38386"/>
                  </a:lnTo>
                  <a:lnTo>
                    <a:pt x="2667" y="132112"/>
                  </a:lnTo>
                  <a:lnTo>
                    <a:pt x="24956" y="132112"/>
                  </a:lnTo>
                  <a:close/>
                  <a:moveTo>
                    <a:pt x="0" y="12097"/>
                  </a:moveTo>
                  <a:lnTo>
                    <a:pt x="0" y="12097"/>
                  </a:lnTo>
                  <a:cubicBezTo>
                    <a:pt x="0" y="20193"/>
                    <a:pt x="6096" y="23527"/>
                    <a:pt x="14192" y="23527"/>
                  </a:cubicBezTo>
                  <a:cubicBezTo>
                    <a:pt x="21527" y="23527"/>
                    <a:pt x="26956" y="20193"/>
                    <a:pt x="26956" y="12097"/>
                  </a:cubicBezTo>
                  <a:cubicBezTo>
                    <a:pt x="26956" y="3334"/>
                    <a:pt x="21527" y="0"/>
                    <a:pt x="14192" y="0"/>
                  </a:cubicBezTo>
                  <a:cubicBezTo>
                    <a:pt x="6096" y="0"/>
                    <a:pt x="0" y="3334"/>
                    <a:pt x="0" y="12097"/>
                  </a:cubicBezTo>
                </a:path>
              </a:pathLst>
            </a:custGeom>
            <a:solidFill>
              <a:srgbClr val="21A5BE"/>
            </a:solidFill>
            <a:ln w="9525" cap="flat">
              <a:noFill/>
              <a:prstDash val="solid"/>
              <a:miter/>
            </a:ln>
          </p:spPr>
          <p:txBody>
            <a:bodyPr rtlCol="0" anchor="ctr"/>
            <a:lstStyle/>
            <a:p>
              <a:endParaRPr lang="en-NZ"/>
            </a:p>
          </p:txBody>
        </p:sp>
        <p:sp>
          <p:nvSpPr>
            <p:cNvPr id="35" name="Freeform: Shape 34">
              <a:extLst>
                <a:ext uri="{FF2B5EF4-FFF2-40B4-BE49-F238E27FC236}">
                  <a16:creationId xmlns:a16="http://schemas.microsoft.com/office/drawing/2014/main" id="{EAC6BBE4-98E6-AA85-F98C-CEC6FB2E8AF6}"/>
                </a:ext>
              </a:extLst>
            </p:cNvPr>
            <p:cNvSpPr/>
            <p:nvPr/>
          </p:nvSpPr>
          <p:spPr>
            <a:xfrm>
              <a:off x="2139137" y="968480"/>
              <a:ext cx="57245" cy="95059"/>
            </a:xfrm>
            <a:custGeom>
              <a:avLst/>
              <a:gdLst>
                <a:gd name="connsiteX0" fmla="*/ 22193 w 57245"/>
                <a:gd name="connsiteY0" fmla="*/ 95060 h 95059"/>
                <a:gd name="connsiteX1" fmla="*/ 22193 w 57245"/>
                <a:gd name="connsiteY1" fmla="*/ 95060 h 95059"/>
                <a:gd name="connsiteX2" fmla="*/ 22193 w 57245"/>
                <a:gd name="connsiteY2" fmla="*/ 37719 h 95059"/>
                <a:gd name="connsiteX3" fmla="*/ 41053 w 57245"/>
                <a:gd name="connsiteY3" fmla="*/ 20860 h 95059"/>
                <a:gd name="connsiteX4" fmla="*/ 53816 w 57245"/>
                <a:gd name="connsiteY4" fmla="*/ 24860 h 95059"/>
                <a:gd name="connsiteX5" fmla="*/ 57245 w 57245"/>
                <a:gd name="connsiteY5" fmla="*/ 3334 h 95059"/>
                <a:gd name="connsiteX6" fmla="*/ 43053 w 57245"/>
                <a:gd name="connsiteY6" fmla="*/ 0 h 95059"/>
                <a:gd name="connsiteX7" fmla="*/ 22289 w 57245"/>
                <a:gd name="connsiteY7" fmla="*/ 13430 h 95059"/>
                <a:gd name="connsiteX8" fmla="*/ 22289 w 57245"/>
                <a:gd name="connsiteY8" fmla="*/ 1333 h 95059"/>
                <a:gd name="connsiteX9" fmla="*/ 0 w 57245"/>
                <a:gd name="connsiteY9" fmla="*/ 1333 h 95059"/>
                <a:gd name="connsiteX10" fmla="*/ 0 w 57245"/>
                <a:gd name="connsiteY10" fmla="*/ 95060 h 95059"/>
                <a:gd name="connsiteX11" fmla="*/ 22289 w 57245"/>
                <a:gd name="connsiteY11" fmla="*/ 95060 h 95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7245" h="95059">
                  <a:moveTo>
                    <a:pt x="22193" y="95060"/>
                  </a:moveTo>
                  <a:lnTo>
                    <a:pt x="22193" y="95060"/>
                  </a:lnTo>
                  <a:lnTo>
                    <a:pt x="22193" y="37719"/>
                  </a:lnTo>
                  <a:cubicBezTo>
                    <a:pt x="25527" y="26956"/>
                    <a:pt x="31623" y="20860"/>
                    <a:pt x="41053" y="20860"/>
                  </a:cubicBezTo>
                  <a:cubicBezTo>
                    <a:pt x="45053" y="20860"/>
                    <a:pt x="50483" y="22193"/>
                    <a:pt x="53816" y="24860"/>
                  </a:cubicBezTo>
                  <a:lnTo>
                    <a:pt x="57245" y="3334"/>
                  </a:lnTo>
                  <a:cubicBezTo>
                    <a:pt x="53816" y="1333"/>
                    <a:pt x="48482" y="0"/>
                    <a:pt x="43053" y="0"/>
                  </a:cubicBezTo>
                  <a:cubicBezTo>
                    <a:pt x="33052" y="0"/>
                    <a:pt x="26956" y="4001"/>
                    <a:pt x="22289" y="13430"/>
                  </a:cubicBezTo>
                  <a:lnTo>
                    <a:pt x="22289" y="1333"/>
                  </a:lnTo>
                  <a:lnTo>
                    <a:pt x="0" y="1333"/>
                  </a:lnTo>
                  <a:lnTo>
                    <a:pt x="0" y="95060"/>
                  </a:lnTo>
                  <a:lnTo>
                    <a:pt x="22289" y="95060"/>
                  </a:lnTo>
                  <a:close/>
                </a:path>
              </a:pathLst>
            </a:custGeom>
            <a:solidFill>
              <a:srgbClr val="21A5BE"/>
            </a:solidFill>
            <a:ln w="9525" cap="flat">
              <a:noFill/>
              <a:prstDash val="solid"/>
              <a:miter/>
            </a:ln>
          </p:spPr>
          <p:txBody>
            <a:bodyPr rtlCol="0" anchor="ctr"/>
            <a:lstStyle/>
            <a:p>
              <a:endParaRPr lang="en-NZ"/>
            </a:p>
          </p:txBody>
        </p:sp>
        <p:sp>
          <p:nvSpPr>
            <p:cNvPr id="36" name="Freeform: Shape 35">
              <a:extLst>
                <a:ext uri="{FF2B5EF4-FFF2-40B4-BE49-F238E27FC236}">
                  <a16:creationId xmlns:a16="http://schemas.microsoft.com/office/drawing/2014/main" id="{4920689E-D855-5584-563A-E769AA278A07}"/>
                </a:ext>
              </a:extLst>
            </p:cNvPr>
            <p:cNvSpPr/>
            <p:nvPr/>
          </p:nvSpPr>
          <p:spPr>
            <a:xfrm>
              <a:off x="2206956" y="967147"/>
              <a:ext cx="77342" cy="99155"/>
            </a:xfrm>
            <a:custGeom>
              <a:avLst/>
              <a:gdLst>
                <a:gd name="connsiteX0" fmla="*/ 22955 w 77342"/>
                <a:gd name="connsiteY0" fmla="*/ 39053 h 99155"/>
                <a:gd name="connsiteX1" fmla="*/ 22955 w 77342"/>
                <a:gd name="connsiteY1" fmla="*/ 39053 h 99155"/>
                <a:gd name="connsiteX2" fmla="*/ 41815 w 77342"/>
                <a:gd name="connsiteY2" fmla="*/ 19526 h 99155"/>
                <a:gd name="connsiteX3" fmla="*/ 56579 w 77342"/>
                <a:gd name="connsiteY3" fmla="*/ 34385 h 99155"/>
                <a:gd name="connsiteX4" fmla="*/ 56579 w 77342"/>
                <a:gd name="connsiteY4" fmla="*/ 39148 h 99155"/>
                <a:gd name="connsiteX5" fmla="*/ 22955 w 77342"/>
                <a:gd name="connsiteY5" fmla="*/ 39148 h 99155"/>
                <a:gd name="connsiteX6" fmla="*/ 74676 w 77342"/>
                <a:gd name="connsiteY6" fmla="*/ 56579 h 99155"/>
                <a:gd name="connsiteX7" fmla="*/ 74676 w 77342"/>
                <a:gd name="connsiteY7" fmla="*/ 56579 h 99155"/>
                <a:gd name="connsiteX8" fmla="*/ 77343 w 77342"/>
                <a:gd name="connsiteY8" fmla="*/ 37719 h 99155"/>
                <a:gd name="connsiteX9" fmla="*/ 41719 w 77342"/>
                <a:gd name="connsiteY9" fmla="*/ 0 h 99155"/>
                <a:gd name="connsiteX10" fmla="*/ 0 w 77342"/>
                <a:gd name="connsiteY10" fmla="*/ 49911 h 99155"/>
                <a:gd name="connsiteX11" fmla="*/ 41719 w 77342"/>
                <a:gd name="connsiteY11" fmla="*/ 99155 h 99155"/>
                <a:gd name="connsiteX12" fmla="*/ 76676 w 77342"/>
                <a:gd name="connsiteY12" fmla="*/ 87725 h 99155"/>
                <a:gd name="connsiteX13" fmla="*/ 67913 w 77342"/>
                <a:gd name="connsiteY13" fmla="*/ 70866 h 99155"/>
                <a:gd name="connsiteX14" fmla="*/ 45053 w 77342"/>
                <a:gd name="connsiteY14" fmla="*/ 79629 h 99155"/>
                <a:gd name="connsiteX15" fmla="*/ 22193 w 77342"/>
                <a:gd name="connsiteY15" fmla="*/ 56769 h 99155"/>
                <a:gd name="connsiteX16" fmla="*/ 74676 w 77342"/>
                <a:gd name="connsiteY16" fmla="*/ 56769 h 991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77342" h="99155">
                  <a:moveTo>
                    <a:pt x="22955" y="39053"/>
                  </a:moveTo>
                  <a:lnTo>
                    <a:pt x="22955" y="39053"/>
                  </a:lnTo>
                  <a:cubicBezTo>
                    <a:pt x="24289" y="27623"/>
                    <a:pt x="30289" y="19526"/>
                    <a:pt x="41815" y="19526"/>
                  </a:cubicBezTo>
                  <a:cubicBezTo>
                    <a:pt x="51244" y="19526"/>
                    <a:pt x="56579" y="24955"/>
                    <a:pt x="56579" y="34385"/>
                  </a:cubicBezTo>
                  <a:lnTo>
                    <a:pt x="56579" y="39148"/>
                  </a:lnTo>
                  <a:lnTo>
                    <a:pt x="22955" y="39148"/>
                  </a:lnTo>
                  <a:close/>
                  <a:moveTo>
                    <a:pt x="74676" y="56579"/>
                  </a:moveTo>
                  <a:lnTo>
                    <a:pt x="74676" y="56579"/>
                  </a:lnTo>
                  <a:cubicBezTo>
                    <a:pt x="76771" y="51149"/>
                    <a:pt x="77343" y="44482"/>
                    <a:pt x="77343" y="37719"/>
                  </a:cubicBezTo>
                  <a:cubicBezTo>
                    <a:pt x="77343" y="16859"/>
                    <a:pt x="66580" y="0"/>
                    <a:pt x="41719" y="0"/>
                  </a:cubicBezTo>
                  <a:cubicBezTo>
                    <a:pt x="16859" y="0"/>
                    <a:pt x="0" y="20860"/>
                    <a:pt x="0" y="49911"/>
                  </a:cubicBezTo>
                  <a:cubicBezTo>
                    <a:pt x="0" y="78962"/>
                    <a:pt x="12763" y="99155"/>
                    <a:pt x="41719" y="99155"/>
                  </a:cubicBezTo>
                  <a:cubicBezTo>
                    <a:pt x="56483" y="99155"/>
                    <a:pt x="67913" y="94393"/>
                    <a:pt x="76676" y="87725"/>
                  </a:cubicBezTo>
                  <a:lnTo>
                    <a:pt x="67913" y="70866"/>
                  </a:lnTo>
                  <a:cubicBezTo>
                    <a:pt x="62484" y="75533"/>
                    <a:pt x="55150" y="79629"/>
                    <a:pt x="45053" y="79629"/>
                  </a:cubicBezTo>
                  <a:cubicBezTo>
                    <a:pt x="28956" y="79629"/>
                    <a:pt x="22860" y="70199"/>
                    <a:pt x="22193" y="56769"/>
                  </a:cubicBezTo>
                  <a:lnTo>
                    <a:pt x="74676" y="56769"/>
                  </a:lnTo>
                  <a:close/>
                </a:path>
              </a:pathLst>
            </a:custGeom>
            <a:solidFill>
              <a:srgbClr val="21A5BE"/>
            </a:solidFill>
            <a:ln w="9525" cap="flat">
              <a:noFill/>
              <a:prstDash val="solid"/>
              <a:miter/>
            </a:ln>
          </p:spPr>
          <p:txBody>
            <a:bodyPr rtlCol="0" anchor="ctr"/>
            <a:lstStyle/>
            <a:p>
              <a:endParaRPr lang="en-NZ"/>
            </a:p>
          </p:txBody>
        </p:sp>
        <p:sp>
          <p:nvSpPr>
            <p:cNvPr id="37" name="Freeform: Shape 36">
              <a:extLst>
                <a:ext uri="{FF2B5EF4-FFF2-40B4-BE49-F238E27FC236}">
                  <a16:creationId xmlns:a16="http://schemas.microsoft.com/office/drawing/2014/main" id="{E5FFE7E0-E932-737B-8D25-75AB52EE8BAF}"/>
                </a:ext>
              </a:extLst>
            </p:cNvPr>
            <p:cNvSpPr/>
            <p:nvPr/>
          </p:nvSpPr>
          <p:spPr>
            <a:xfrm>
              <a:off x="2304587" y="968480"/>
              <a:ext cx="133350" cy="95059"/>
            </a:xfrm>
            <a:custGeom>
              <a:avLst/>
              <a:gdLst>
                <a:gd name="connsiteX0" fmla="*/ 133255 w 133350"/>
                <a:gd name="connsiteY0" fmla="*/ 95060 h 95059"/>
                <a:gd name="connsiteX1" fmla="*/ 133255 w 133350"/>
                <a:gd name="connsiteY1" fmla="*/ 95060 h 95059"/>
                <a:gd name="connsiteX2" fmla="*/ 133255 w 133350"/>
                <a:gd name="connsiteY2" fmla="*/ 35719 h 95059"/>
                <a:gd name="connsiteX3" fmla="*/ 102203 w 133350"/>
                <a:gd name="connsiteY3" fmla="*/ 0 h 95059"/>
                <a:gd name="connsiteX4" fmla="*/ 75247 w 133350"/>
                <a:gd name="connsiteY4" fmla="*/ 14859 h 95059"/>
                <a:gd name="connsiteX5" fmla="*/ 49721 w 133350"/>
                <a:gd name="connsiteY5" fmla="*/ 0 h 95059"/>
                <a:gd name="connsiteX6" fmla="*/ 22860 w 133350"/>
                <a:gd name="connsiteY6" fmla="*/ 12097 h 95059"/>
                <a:gd name="connsiteX7" fmla="*/ 22860 w 133350"/>
                <a:gd name="connsiteY7" fmla="*/ 1333 h 95059"/>
                <a:gd name="connsiteX8" fmla="*/ 0 w 133350"/>
                <a:gd name="connsiteY8" fmla="*/ 1333 h 95059"/>
                <a:gd name="connsiteX9" fmla="*/ 0 w 133350"/>
                <a:gd name="connsiteY9" fmla="*/ 95060 h 95059"/>
                <a:gd name="connsiteX10" fmla="*/ 22860 w 133350"/>
                <a:gd name="connsiteY10" fmla="*/ 95060 h 95059"/>
                <a:gd name="connsiteX11" fmla="*/ 22860 w 133350"/>
                <a:gd name="connsiteY11" fmla="*/ 35052 h 95059"/>
                <a:gd name="connsiteX12" fmla="*/ 41053 w 133350"/>
                <a:gd name="connsiteY12" fmla="*/ 20860 h 95059"/>
                <a:gd name="connsiteX13" fmla="*/ 56483 w 133350"/>
                <a:gd name="connsiteY13" fmla="*/ 39719 h 95059"/>
                <a:gd name="connsiteX14" fmla="*/ 56483 w 133350"/>
                <a:gd name="connsiteY14" fmla="*/ 94964 h 95059"/>
                <a:gd name="connsiteX15" fmla="*/ 78772 w 133350"/>
                <a:gd name="connsiteY15" fmla="*/ 94964 h 95059"/>
                <a:gd name="connsiteX16" fmla="*/ 78772 w 133350"/>
                <a:gd name="connsiteY16" fmla="*/ 33623 h 95059"/>
                <a:gd name="connsiteX17" fmla="*/ 95536 w 133350"/>
                <a:gd name="connsiteY17" fmla="*/ 20860 h 95059"/>
                <a:gd name="connsiteX18" fmla="*/ 111061 w 133350"/>
                <a:gd name="connsiteY18" fmla="*/ 39719 h 95059"/>
                <a:gd name="connsiteX19" fmla="*/ 111061 w 133350"/>
                <a:gd name="connsiteY19" fmla="*/ 94964 h 95059"/>
                <a:gd name="connsiteX20" fmla="*/ 133350 w 133350"/>
                <a:gd name="connsiteY20" fmla="*/ 94964 h 95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3350" h="95059">
                  <a:moveTo>
                    <a:pt x="133255" y="95060"/>
                  </a:moveTo>
                  <a:lnTo>
                    <a:pt x="133255" y="95060"/>
                  </a:lnTo>
                  <a:lnTo>
                    <a:pt x="133255" y="35719"/>
                  </a:lnTo>
                  <a:cubicBezTo>
                    <a:pt x="133255" y="12097"/>
                    <a:pt x="124492" y="0"/>
                    <a:pt x="102203" y="0"/>
                  </a:cubicBezTo>
                  <a:cubicBezTo>
                    <a:pt x="89440" y="0"/>
                    <a:pt x="80677" y="5429"/>
                    <a:pt x="75247" y="14859"/>
                  </a:cubicBezTo>
                  <a:cubicBezTo>
                    <a:pt x="70580" y="4763"/>
                    <a:pt x="61817" y="0"/>
                    <a:pt x="49721" y="0"/>
                  </a:cubicBezTo>
                  <a:cubicBezTo>
                    <a:pt x="37624" y="0"/>
                    <a:pt x="28194" y="4763"/>
                    <a:pt x="22860" y="12097"/>
                  </a:cubicBezTo>
                  <a:lnTo>
                    <a:pt x="22860" y="1333"/>
                  </a:lnTo>
                  <a:lnTo>
                    <a:pt x="0" y="1333"/>
                  </a:lnTo>
                  <a:lnTo>
                    <a:pt x="0" y="95060"/>
                  </a:lnTo>
                  <a:lnTo>
                    <a:pt x="22860" y="95060"/>
                  </a:lnTo>
                  <a:lnTo>
                    <a:pt x="22860" y="35052"/>
                  </a:lnTo>
                  <a:cubicBezTo>
                    <a:pt x="25527" y="26956"/>
                    <a:pt x="30956" y="20860"/>
                    <a:pt x="41053" y="20860"/>
                  </a:cubicBezTo>
                  <a:cubicBezTo>
                    <a:pt x="51149" y="20860"/>
                    <a:pt x="56483" y="26289"/>
                    <a:pt x="56483" y="39719"/>
                  </a:cubicBezTo>
                  <a:lnTo>
                    <a:pt x="56483" y="94964"/>
                  </a:lnTo>
                  <a:lnTo>
                    <a:pt x="78772" y="94964"/>
                  </a:lnTo>
                  <a:lnTo>
                    <a:pt x="78772" y="33623"/>
                  </a:lnTo>
                  <a:cubicBezTo>
                    <a:pt x="82105" y="26194"/>
                    <a:pt x="86868" y="20860"/>
                    <a:pt x="95536" y="20860"/>
                  </a:cubicBezTo>
                  <a:cubicBezTo>
                    <a:pt x="106394" y="20860"/>
                    <a:pt x="111061" y="26289"/>
                    <a:pt x="111061" y="39719"/>
                  </a:cubicBezTo>
                  <a:lnTo>
                    <a:pt x="111061" y="94964"/>
                  </a:lnTo>
                  <a:lnTo>
                    <a:pt x="133350" y="94964"/>
                  </a:lnTo>
                  <a:close/>
                </a:path>
              </a:pathLst>
            </a:custGeom>
            <a:solidFill>
              <a:srgbClr val="21A5BE"/>
            </a:solidFill>
            <a:ln w="9525" cap="flat">
              <a:noFill/>
              <a:prstDash val="solid"/>
              <a:miter/>
            </a:ln>
          </p:spPr>
          <p:txBody>
            <a:bodyPr rtlCol="0" anchor="ctr"/>
            <a:lstStyle/>
            <a:p>
              <a:endParaRPr lang="en-NZ"/>
            </a:p>
          </p:txBody>
        </p:sp>
        <p:sp>
          <p:nvSpPr>
            <p:cNvPr id="38" name="Freeform: Shape 37">
              <a:extLst>
                <a:ext uri="{FF2B5EF4-FFF2-40B4-BE49-F238E27FC236}">
                  <a16:creationId xmlns:a16="http://schemas.microsoft.com/office/drawing/2014/main" id="{7E003494-11DE-7ABC-CD62-37399E6B7752}"/>
                </a:ext>
              </a:extLst>
            </p:cNvPr>
            <p:cNvSpPr/>
            <p:nvPr/>
          </p:nvSpPr>
          <p:spPr>
            <a:xfrm>
              <a:off x="2457939" y="967147"/>
              <a:ext cx="77343" cy="99155"/>
            </a:xfrm>
            <a:custGeom>
              <a:avLst/>
              <a:gdLst>
                <a:gd name="connsiteX0" fmla="*/ 23527 w 77343"/>
                <a:gd name="connsiteY0" fmla="*/ 39053 h 99155"/>
                <a:gd name="connsiteX1" fmla="*/ 23527 w 77343"/>
                <a:gd name="connsiteY1" fmla="*/ 39053 h 99155"/>
                <a:gd name="connsiteX2" fmla="*/ 41720 w 77343"/>
                <a:gd name="connsiteY2" fmla="*/ 19526 h 99155"/>
                <a:gd name="connsiteX3" fmla="*/ 57150 w 77343"/>
                <a:gd name="connsiteY3" fmla="*/ 34385 h 99155"/>
                <a:gd name="connsiteX4" fmla="*/ 56483 w 77343"/>
                <a:gd name="connsiteY4" fmla="*/ 39148 h 99155"/>
                <a:gd name="connsiteX5" fmla="*/ 23432 w 77343"/>
                <a:gd name="connsiteY5" fmla="*/ 39148 h 99155"/>
                <a:gd name="connsiteX6" fmla="*/ 74676 w 77343"/>
                <a:gd name="connsiteY6" fmla="*/ 56579 h 99155"/>
                <a:gd name="connsiteX7" fmla="*/ 74676 w 77343"/>
                <a:gd name="connsiteY7" fmla="*/ 56579 h 99155"/>
                <a:gd name="connsiteX8" fmla="*/ 77343 w 77343"/>
                <a:gd name="connsiteY8" fmla="*/ 37719 h 99155"/>
                <a:gd name="connsiteX9" fmla="*/ 41720 w 77343"/>
                <a:gd name="connsiteY9" fmla="*/ 0 h 99155"/>
                <a:gd name="connsiteX10" fmla="*/ 0 w 77343"/>
                <a:gd name="connsiteY10" fmla="*/ 49911 h 99155"/>
                <a:gd name="connsiteX11" fmla="*/ 41720 w 77343"/>
                <a:gd name="connsiteY11" fmla="*/ 99155 h 99155"/>
                <a:gd name="connsiteX12" fmla="*/ 76676 w 77343"/>
                <a:gd name="connsiteY12" fmla="*/ 87725 h 99155"/>
                <a:gd name="connsiteX13" fmla="*/ 67913 w 77343"/>
                <a:gd name="connsiteY13" fmla="*/ 70866 h 99155"/>
                <a:gd name="connsiteX14" fmla="*/ 45053 w 77343"/>
                <a:gd name="connsiteY14" fmla="*/ 79629 h 99155"/>
                <a:gd name="connsiteX15" fmla="*/ 22193 w 77343"/>
                <a:gd name="connsiteY15" fmla="*/ 56769 h 99155"/>
                <a:gd name="connsiteX16" fmla="*/ 74676 w 77343"/>
                <a:gd name="connsiteY16" fmla="*/ 56769 h 991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77343" h="99155">
                  <a:moveTo>
                    <a:pt x="23527" y="39053"/>
                  </a:moveTo>
                  <a:lnTo>
                    <a:pt x="23527" y="39053"/>
                  </a:lnTo>
                  <a:cubicBezTo>
                    <a:pt x="24289" y="27623"/>
                    <a:pt x="30290" y="19526"/>
                    <a:pt x="41720" y="19526"/>
                  </a:cubicBezTo>
                  <a:cubicBezTo>
                    <a:pt x="51149" y="19526"/>
                    <a:pt x="57150" y="24955"/>
                    <a:pt x="57150" y="34385"/>
                  </a:cubicBezTo>
                  <a:cubicBezTo>
                    <a:pt x="57150" y="36385"/>
                    <a:pt x="56483" y="37719"/>
                    <a:pt x="56483" y="39148"/>
                  </a:cubicBezTo>
                  <a:lnTo>
                    <a:pt x="23432" y="39148"/>
                  </a:lnTo>
                  <a:close/>
                  <a:moveTo>
                    <a:pt x="74676" y="56579"/>
                  </a:moveTo>
                  <a:lnTo>
                    <a:pt x="74676" y="56579"/>
                  </a:lnTo>
                  <a:cubicBezTo>
                    <a:pt x="76771" y="51149"/>
                    <a:pt x="77343" y="44482"/>
                    <a:pt x="77343" y="37719"/>
                  </a:cubicBezTo>
                  <a:cubicBezTo>
                    <a:pt x="77343" y="16859"/>
                    <a:pt x="66580" y="0"/>
                    <a:pt x="41720" y="0"/>
                  </a:cubicBezTo>
                  <a:cubicBezTo>
                    <a:pt x="16859" y="0"/>
                    <a:pt x="0" y="20860"/>
                    <a:pt x="0" y="49911"/>
                  </a:cubicBezTo>
                  <a:cubicBezTo>
                    <a:pt x="0" y="78962"/>
                    <a:pt x="12764" y="99155"/>
                    <a:pt x="41720" y="99155"/>
                  </a:cubicBezTo>
                  <a:cubicBezTo>
                    <a:pt x="56483" y="99155"/>
                    <a:pt x="68675" y="94393"/>
                    <a:pt x="76676" y="87725"/>
                  </a:cubicBezTo>
                  <a:lnTo>
                    <a:pt x="67913" y="70866"/>
                  </a:lnTo>
                  <a:cubicBezTo>
                    <a:pt x="62579" y="75533"/>
                    <a:pt x="55150" y="79629"/>
                    <a:pt x="45053" y="79629"/>
                  </a:cubicBezTo>
                  <a:cubicBezTo>
                    <a:pt x="29623" y="79629"/>
                    <a:pt x="22860" y="70199"/>
                    <a:pt x="22193" y="56769"/>
                  </a:cubicBezTo>
                  <a:lnTo>
                    <a:pt x="74676" y="56769"/>
                  </a:lnTo>
                  <a:close/>
                </a:path>
              </a:pathLst>
            </a:custGeom>
            <a:solidFill>
              <a:srgbClr val="21A5BE"/>
            </a:solidFill>
            <a:ln w="9525" cap="flat">
              <a:noFill/>
              <a:prstDash val="solid"/>
              <a:miter/>
            </a:ln>
          </p:spPr>
          <p:txBody>
            <a:bodyPr rtlCol="0" anchor="ctr"/>
            <a:lstStyle/>
            <a:p>
              <a:endParaRPr lang="en-NZ"/>
            </a:p>
          </p:txBody>
        </p:sp>
        <p:sp>
          <p:nvSpPr>
            <p:cNvPr id="39" name="Freeform: Shape 38">
              <a:extLst>
                <a:ext uri="{FF2B5EF4-FFF2-40B4-BE49-F238E27FC236}">
                  <a16:creationId xmlns:a16="http://schemas.microsoft.com/office/drawing/2014/main" id="{D236ADF5-CBBA-E55D-166D-30C8686751B4}"/>
                </a:ext>
              </a:extLst>
            </p:cNvPr>
            <p:cNvSpPr/>
            <p:nvPr/>
          </p:nvSpPr>
          <p:spPr>
            <a:xfrm>
              <a:off x="2556237" y="968480"/>
              <a:ext cx="80009" cy="95059"/>
            </a:xfrm>
            <a:custGeom>
              <a:avLst/>
              <a:gdLst>
                <a:gd name="connsiteX0" fmla="*/ 80010 w 80009"/>
                <a:gd name="connsiteY0" fmla="*/ 95060 h 95059"/>
                <a:gd name="connsiteX1" fmla="*/ 80010 w 80009"/>
                <a:gd name="connsiteY1" fmla="*/ 95060 h 95059"/>
                <a:gd name="connsiteX2" fmla="*/ 80010 w 80009"/>
                <a:gd name="connsiteY2" fmla="*/ 36385 h 95059"/>
                <a:gd name="connsiteX3" fmla="*/ 49816 w 80009"/>
                <a:gd name="connsiteY3" fmla="*/ 0 h 95059"/>
                <a:gd name="connsiteX4" fmla="*/ 22193 w 80009"/>
                <a:gd name="connsiteY4" fmla="*/ 12097 h 95059"/>
                <a:gd name="connsiteX5" fmla="*/ 22193 w 80009"/>
                <a:gd name="connsiteY5" fmla="*/ 1333 h 95059"/>
                <a:gd name="connsiteX6" fmla="*/ 0 w 80009"/>
                <a:gd name="connsiteY6" fmla="*/ 1333 h 95059"/>
                <a:gd name="connsiteX7" fmla="*/ 0 w 80009"/>
                <a:gd name="connsiteY7" fmla="*/ 95060 h 95059"/>
                <a:gd name="connsiteX8" fmla="*/ 22193 w 80009"/>
                <a:gd name="connsiteY8" fmla="*/ 95060 h 95059"/>
                <a:gd name="connsiteX9" fmla="*/ 22193 w 80009"/>
                <a:gd name="connsiteY9" fmla="*/ 36385 h 95059"/>
                <a:gd name="connsiteX10" fmla="*/ 41053 w 80009"/>
                <a:gd name="connsiteY10" fmla="*/ 20860 h 95059"/>
                <a:gd name="connsiteX11" fmla="*/ 57150 w 80009"/>
                <a:gd name="connsiteY11" fmla="*/ 40386 h 95059"/>
                <a:gd name="connsiteX12" fmla="*/ 57150 w 80009"/>
                <a:gd name="connsiteY12" fmla="*/ 94964 h 95059"/>
                <a:gd name="connsiteX13" fmla="*/ 80010 w 80009"/>
                <a:gd name="connsiteY13" fmla="*/ 94964 h 95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80009" h="95059">
                  <a:moveTo>
                    <a:pt x="80010" y="95060"/>
                  </a:moveTo>
                  <a:lnTo>
                    <a:pt x="80010" y="95060"/>
                  </a:lnTo>
                  <a:lnTo>
                    <a:pt x="80010" y="36385"/>
                  </a:lnTo>
                  <a:cubicBezTo>
                    <a:pt x="80010" y="13430"/>
                    <a:pt x="70580" y="0"/>
                    <a:pt x="49816" y="0"/>
                  </a:cubicBezTo>
                  <a:cubicBezTo>
                    <a:pt x="37719" y="0"/>
                    <a:pt x="27527" y="4763"/>
                    <a:pt x="22193" y="12097"/>
                  </a:cubicBezTo>
                  <a:lnTo>
                    <a:pt x="22193" y="1333"/>
                  </a:lnTo>
                  <a:lnTo>
                    <a:pt x="0" y="1333"/>
                  </a:lnTo>
                  <a:lnTo>
                    <a:pt x="0" y="95060"/>
                  </a:lnTo>
                  <a:lnTo>
                    <a:pt x="22193" y="95060"/>
                  </a:lnTo>
                  <a:lnTo>
                    <a:pt x="22193" y="36385"/>
                  </a:lnTo>
                  <a:cubicBezTo>
                    <a:pt x="24860" y="28956"/>
                    <a:pt x="31623" y="20860"/>
                    <a:pt x="41053" y="20860"/>
                  </a:cubicBezTo>
                  <a:cubicBezTo>
                    <a:pt x="52578" y="20860"/>
                    <a:pt x="57150" y="27623"/>
                    <a:pt x="57150" y="40386"/>
                  </a:cubicBezTo>
                  <a:lnTo>
                    <a:pt x="57150" y="94964"/>
                  </a:lnTo>
                  <a:lnTo>
                    <a:pt x="80010" y="94964"/>
                  </a:lnTo>
                  <a:close/>
                </a:path>
              </a:pathLst>
            </a:custGeom>
            <a:solidFill>
              <a:srgbClr val="21A5BE"/>
            </a:solidFill>
            <a:ln w="9525" cap="flat">
              <a:noFill/>
              <a:prstDash val="solid"/>
              <a:miter/>
            </a:ln>
          </p:spPr>
          <p:txBody>
            <a:bodyPr rtlCol="0" anchor="ctr"/>
            <a:lstStyle/>
            <a:p>
              <a:endParaRPr lang="en-NZ"/>
            </a:p>
          </p:txBody>
        </p:sp>
        <p:sp>
          <p:nvSpPr>
            <p:cNvPr id="40" name="Freeform: Shape 39">
              <a:extLst>
                <a:ext uri="{FF2B5EF4-FFF2-40B4-BE49-F238E27FC236}">
                  <a16:creationId xmlns:a16="http://schemas.microsoft.com/office/drawing/2014/main" id="{7FBDFDC0-E86B-F6A5-4942-F2DE161DB18D}"/>
                </a:ext>
              </a:extLst>
            </p:cNvPr>
            <p:cNvSpPr/>
            <p:nvPr/>
          </p:nvSpPr>
          <p:spPr>
            <a:xfrm>
              <a:off x="2653107" y="946192"/>
              <a:ext cx="68579" cy="119253"/>
            </a:xfrm>
            <a:custGeom>
              <a:avLst/>
              <a:gdLst>
                <a:gd name="connsiteX0" fmla="*/ 36290 w 68579"/>
                <a:gd name="connsiteY0" fmla="*/ 41815 h 119253"/>
                <a:gd name="connsiteX1" fmla="*/ 65246 w 68579"/>
                <a:gd name="connsiteY1" fmla="*/ 41815 h 119253"/>
                <a:gd name="connsiteX2" fmla="*/ 65246 w 68579"/>
                <a:gd name="connsiteY2" fmla="*/ 23622 h 119253"/>
                <a:gd name="connsiteX3" fmla="*/ 36290 w 68579"/>
                <a:gd name="connsiteY3" fmla="*/ 23622 h 119253"/>
                <a:gd name="connsiteX4" fmla="*/ 36290 w 68579"/>
                <a:gd name="connsiteY4" fmla="*/ 0 h 119253"/>
                <a:gd name="connsiteX5" fmla="*/ 18098 w 68579"/>
                <a:gd name="connsiteY5" fmla="*/ 0 h 119253"/>
                <a:gd name="connsiteX6" fmla="*/ 15431 w 68579"/>
                <a:gd name="connsiteY6" fmla="*/ 23622 h 119253"/>
                <a:gd name="connsiteX7" fmla="*/ 0 w 68579"/>
                <a:gd name="connsiteY7" fmla="*/ 23622 h 119253"/>
                <a:gd name="connsiteX8" fmla="*/ 0 w 68579"/>
                <a:gd name="connsiteY8" fmla="*/ 41815 h 119253"/>
                <a:gd name="connsiteX9" fmla="*/ 14097 w 68579"/>
                <a:gd name="connsiteY9" fmla="*/ 41815 h 119253"/>
                <a:gd name="connsiteX10" fmla="*/ 14097 w 68579"/>
                <a:gd name="connsiteY10" fmla="*/ 89630 h 119253"/>
                <a:gd name="connsiteX11" fmla="*/ 41719 w 68579"/>
                <a:gd name="connsiteY11" fmla="*/ 119253 h 119253"/>
                <a:gd name="connsiteX12" fmla="*/ 68580 w 68579"/>
                <a:gd name="connsiteY12" fmla="*/ 111157 h 119253"/>
                <a:gd name="connsiteX13" fmla="*/ 63246 w 68579"/>
                <a:gd name="connsiteY13" fmla="*/ 92964 h 119253"/>
                <a:gd name="connsiteX14" fmla="*/ 47053 w 68579"/>
                <a:gd name="connsiteY14" fmla="*/ 99060 h 119253"/>
                <a:gd name="connsiteX15" fmla="*/ 36290 w 68579"/>
                <a:gd name="connsiteY15" fmla="*/ 86297 h 119253"/>
                <a:gd name="connsiteX16" fmla="*/ 36290 w 68579"/>
                <a:gd name="connsiteY16" fmla="*/ 41815 h 1192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68579" h="119253">
                  <a:moveTo>
                    <a:pt x="36290" y="41815"/>
                  </a:moveTo>
                  <a:lnTo>
                    <a:pt x="65246" y="41815"/>
                  </a:lnTo>
                  <a:lnTo>
                    <a:pt x="65246" y="23622"/>
                  </a:lnTo>
                  <a:lnTo>
                    <a:pt x="36290" y="23622"/>
                  </a:lnTo>
                  <a:lnTo>
                    <a:pt x="36290" y="0"/>
                  </a:lnTo>
                  <a:lnTo>
                    <a:pt x="18098" y="0"/>
                  </a:lnTo>
                  <a:lnTo>
                    <a:pt x="15431" y="23622"/>
                  </a:lnTo>
                  <a:lnTo>
                    <a:pt x="0" y="23622"/>
                  </a:lnTo>
                  <a:lnTo>
                    <a:pt x="0" y="41815"/>
                  </a:lnTo>
                  <a:lnTo>
                    <a:pt x="14097" y="41815"/>
                  </a:lnTo>
                  <a:lnTo>
                    <a:pt x="14097" y="89630"/>
                  </a:lnTo>
                  <a:cubicBezTo>
                    <a:pt x="14097" y="110490"/>
                    <a:pt x="25622" y="119253"/>
                    <a:pt x="41719" y="119253"/>
                  </a:cubicBezTo>
                  <a:cubicBezTo>
                    <a:pt x="53816" y="119253"/>
                    <a:pt x="61246" y="115919"/>
                    <a:pt x="68580" y="111157"/>
                  </a:cubicBezTo>
                  <a:lnTo>
                    <a:pt x="63246" y="92964"/>
                  </a:lnTo>
                  <a:cubicBezTo>
                    <a:pt x="59245" y="96298"/>
                    <a:pt x="52483" y="99060"/>
                    <a:pt x="47053" y="99060"/>
                  </a:cubicBezTo>
                  <a:cubicBezTo>
                    <a:pt x="40291" y="99060"/>
                    <a:pt x="36290" y="95726"/>
                    <a:pt x="36290" y="86297"/>
                  </a:cubicBezTo>
                  <a:lnTo>
                    <a:pt x="36290" y="41815"/>
                  </a:lnTo>
                  <a:close/>
                </a:path>
              </a:pathLst>
            </a:custGeom>
            <a:solidFill>
              <a:srgbClr val="21A5BE"/>
            </a:solidFill>
            <a:ln w="9525" cap="flat">
              <a:noFill/>
              <a:prstDash val="solid"/>
              <a:miter/>
            </a:ln>
          </p:spPr>
          <p:txBody>
            <a:bodyPr rtlCol="0" anchor="ctr"/>
            <a:lstStyle/>
            <a:p>
              <a:endParaRPr lang="en-NZ"/>
            </a:p>
          </p:txBody>
        </p:sp>
        <p:sp>
          <p:nvSpPr>
            <p:cNvPr id="41" name="Freeform: Shape 40">
              <a:extLst>
                <a:ext uri="{FF2B5EF4-FFF2-40B4-BE49-F238E27FC236}">
                  <a16:creationId xmlns:a16="http://schemas.microsoft.com/office/drawing/2014/main" id="{EC90D584-BFCE-B445-07F9-13268D7A8F85}"/>
                </a:ext>
              </a:extLst>
            </p:cNvPr>
            <p:cNvSpPr/>
            <p:nvPr/>
          </p:nvSpPr>
          <p:spPr>
            <a:xfrm>
              <a:off x="2733307" y="968480"/>
              <a:ext cx="65913" cy="96964"/>
            </a:xfrm>
            <a:custGeom>
              <a:avLst/>
              <a:gdLst>
                <a:gd name="connsiteX0" fmla="*/ 63722 w 65913"/>
                <a:gd name="connsiteY0" fmla="*/ 6096 h 96964"/>
                <a:gd name="connsiteX1" fmla="*/ 63722 w 65913"/>
                <a:gd name="connsiteY1" fmla="*/ 6096 h 96964"/>
                <a:gd name="connsiteX2" fmla="*/ 34099 w 65913"/>
                <a:gd name="connsiteY2" fmla="*/ 0 h 96964"/>
                <a:gd name="connsiteX3" fmla="*/ 476 w 65913"/>
                <a:gd name="connsiteY3" fmla="*/ 28289 h 96964"/>
                <a:gd name="connsiteX4" fmla="*/ 22765 w 65913"/>
                <a:gd name="connsiteY4" fmla="*/ 54578 h 96964"/>
                <a:gd name="connsiteX5" fmla="*/ 32195 w 65913"/>
                <a:gd name="connsiteY5" fmla="*/ 57912 h 96964"/>
                <a:gd name="connsiteX6" fmla="*/ 42958 w 65913"/>
                <a:gd name="connsiteY6" fmla="*/ 68008 h 96964"/>
                <a:gd name="connsiteX7" fmla="*/ 29528 w 65913"/>
                <a:gd name="connsiteY7" fmla="*/ 78105 h 96964"/>
                <a:gd name="connsiteX8" fmla="*/ 4001 w 65913"/>
                <a:gd name="connsiteY8" fmla="*/ 70009 h 96964"/>
                <a:gd name="connsiteX9" fmla="*/ 0 w 65913"/>
                <a:gd name="connsiteY9" fmla="*/ 89535 h 96964"/>
                <a:gd name="connsiteX10" fmla="*/ 30194 w 65913"/>
                <a:gd name="connsiteY10" fmla="*/ 96965 h 96964"/>
                <a:gd name="connsiteX11" fmla="*/ 65913 w 65913"/>
                <a:gd name="connsiteY11" fmla="*/ 66675 h 96964"/>
                <a:gd name="connsiteX12" fmla="*/ 43624 w 65913"/>
                <a:gd name="connsiteY12" fmla="*/ 39719 h 96964"/>
                <a:gd name="connsiteX13" fmla="*/ 34195 w 65913"/>
                <a:gd name="connsiteY13" fmla="*/ 37052 h 96964"/>
                <a:gd name="connsiteX14" fmla="*/ 23431 w 65913"/>
                <a:gd name="connsiteY14" fmla="*/ 27623 h 96964"/>
                <a:gd name="connsiteX15" fmla="*/ 35528 w 65913"/>
                <a:gd name="connsiteY15" fmla="*/ 18859 h 96964"/>
                <a:gd name="connsiteX16" fmla="*/ 58388 w 65913"/>
                <a:gd name="connsiteY16" fmla="*/ 24956 h 96964"/>
                <a:gd name="connsiteX17" fmla="*/ 63722 w 65913"/>
                <a:gd name="connsiteY17" fmla="*/ 6096 h 969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5913" h="96964">
                  <a:moveTo>
                    <a:pt x="63722" y="6096"/>
                  </a:moveTo>
                  <a:lnTo>
                    <a:pt x="63722" y="6096"/>
                  </a:lnTo>
                  <a:cubicBezTo>
                    <a:pt x="57721" y="2762"/>
                    <a:pt x="44291" y="0"/>
                    <a:pt x="34099" y="0"/>
                  </a:cubicBezTo>
                  <a:cubicBezTo>
                    <a:pt x="11906" y="0"/>
                    <a:pt x="476" y="12097"/>
                    <a:pt x="476" y="28289"/>
                  </a:cubicBezTo>
                  <a:cubicBezTo>
                    <a:pt x="476" y="41720"/>
                    <a:pt x="7906" y="49816"/>
                    <a:pt x="22765" y="54578"/>
                  </a:cubicBezTo>
                  <a:lnTo>
                    <a:pt x="32195" y="57912"/>
                  </a:lnTo>
                  <a:cubicBezTo>
                    <a:pt x="39529" y="59912"/>
                    <a:pt x="42958" y="62579"/>
                    <a:pt x="42958" y="68008"/>
                  </a:cubicBezTo>
                  <a:cubicBezTo>
                    <a:pt x="42958" y="74104"/>
                    <a:pt x="37624" y="78105"/>
                    <a:pt x="29528" y="78105"/>
                  </a:cubicBezTo>
                  <a:cubicBezTo>
                    <a:pt x="20098" y="78105"/>
                    <a:pt x="10001" y="73343"/>
                    <a:pt x="4001" y="70009"/>
                  </a:cubicBezTo>
                  <a:lnTo>
                    <a:pt x="0" y="89535"/>
                  </a:lnTo>
                  <a:cubicBezTo>
                    <a:pt x="6001" y="92869"/>
                    <a:pt x="17526" y="96965"/>
                    <a:pt x="30194" y="96965"/>
                  </a:cubicBezTo>
                  <a:cubicBezTo>
                    <a:pt x="51721" y="96965"/>
                    <a:pt x="65913" y="82772"/>
                    <a:pt x="65913" y="66675"/>
                  </a:cubicBezTo>
                  <a:cubicBezTo>
                    <a:pt x="65913" y="53912"/>
                    <a:pt x="59817" y="45149"/>
                    <a:pt x="43624" y="39719"/>
                  </a:cubicBezTo>
                  <a:lnTo>
                    <a:pt x="34195" y="37052"/>
                  </a:lnTo>
                  <a:cubicBezTo>
                    <a:pt x="26861" y="34385"/>
                    <a:pt x="23431" y="32385"/>
                    <a:pt x="23431" y="27623"/>
                  </a:cubicBezTo>
                  <a:cubicBezTo>
                    <a:pt x="23431" y="22860"/>
                    <a:pt x="27432" y="18859"/>
                    <a:pt x="35528" y="18859"/>
                  </a:cubicBezTo>
                  <a:cubicBezTo>
                    <a:pt x="43624" y="18859"/>
                    <a:pt x="51626" y="22193"/>
                    <a:pt x="58388" y="24956"/>
                  </a:cubicBezTo>
                  <a:lnTo>
                    <a:pt x="63722" y="6096"/>
                  </a:lnTo>
                  <a:close/>
                </a:path>
              </a:pathLst>
            </a:custGeom>
            <a:solidFill>
              <a:srgbClr val="21A5BE"/>
            </a:solidFill>
            <a:ln w="9525" cap="flat">
              <a:noFill/>
              <a:prstDash val="solid"/>
              <a:miter/>
            </a:ln>
          </p:spPr>
          <p:txBody>
            <a:bodyPr rtlCol="0" anchor="ctr"/>
            <a:lstStyle/>
            <a:p>
              <a:endParaRPr lang="en-NZ"/>
            </a:p>
          </p:txBody>
        </p:sp>
        <p:sp>
          <p:nvSpPr>
            <p:cNvPr id="42" name="Freeform: Shape 41">
              <a:extLst>
                <a:ext uri="{FF2B5EF4-FFF2-40B4-BE49-F238E27FC236}">
                  <a16:creationId xmlns:a16="http://schemas.microsoft.com/office/drawing/2014/main" id="{C98D73FF-BF63-7F87-1EAF-2C1C1FFB5574}"/>
                </a:ext>
              </a:extLst>
            </p:cNvPr>
            <p:cNvSpPr/>
            <p:nvPr/>
          </p:nvSpPr>
          <p:spPr>
            <a:xfrm>
              <a:off x="1555731" y="673967"/>
              <a:ext cx="4000" cy="477107"/>
            </a:xfrm>
            <a:custGeom>
              <a:avLst/>
              <a:gdLst>
                <a:gd name="connsiteX0" fmla="*/ 0 w 4000"/>
                <a:gd name="connsiteY0" fmla="*/ 0 h 477107"/>
                <a:gd name="connsiteX1" fmla="*/ 4000 w 4000"/>
                <a:gd name="connsiteY1" fmla="*/ 0 h 477107"/>
                <a:gd name="connsiteX2" fmla="*/ 4000 w 4000"/>
                <a:gd name="connsiteY2" fmla="*/ 477107 h 477107"/>
                <a:gd name="connsiteX3" fmla="*/ 0 w 4000"/>
                <a:gd name="connsiteY3" fmla="*/ 477107 h 477107"/>
              </a:gdLst>
              <a:ahLst/>
              <a:cxnLst>
                <a:cxn ang="0">
                  <a:pos x="connsiteX0" y="connsiteY0"/>
                </a:cxn>
                <a:cxn ang="0">
                  <a:pos x="connsiteX1" y="connsiteY1"/>
                </a:cxn>
                <a:cxn ang="0">
                  <a:pos x="connsiteX2" y="connsiteY2"/>
                </a:cxn>
                <a:cxn ang="0">
                  <a:pos x="connsiteX3" y="connsiteY3"/>
                </a:cxn>
              </a:cxnLst>
              <a:rect l="l" t="t" r="r" b="b"/>
              <a:pathLst>
                <a:path w="4000" h="477107">
                  <a:moveTo>
                    <a:pt x="0" y="0"/>
                  </a:moveTo>
                  <a:lnTo>
                    <a:pt x="4000" y="0"/>
                  </a:lnTo>
                  <a:lnTo>
                    <a:pt x="4000" y="477107"/>
                  </a:lnTo>
                  <a:lnTo>
                    <a:pt x="0" y="477107"/>
                  </a:lnTo>
                  <a:close/>
                </a:path>
              </a:pathLst>
            </a:custGeom>
            <a:solidFill>
              <a:schemeClr val="bg1"/>
            </a:solidFill>
            <a:ln w="9525" cap="flat">
              <a:noFill/>
              <a:prstDash val="solid"/>
              <a:miter/>
            </a:ln>
          </p:spPr>
          <p:txBody>
            <a:bodyPr rtlCol="0" anchor="ctr"/>
            <a:lstStyle/>
            <a:p>
              <a:endParaRPr lang="en-NZ"/>
            </a:p>
          </p:txBody>
        </p:sp>
      </p:grpSp>
      <p:sp>
        <p:nvSpPr>
          <p:cNvPr id="45" name="Text Placeholder 44">
            <a:extLst>
              <a:ext uri="{FF2B5EF4-FFF2-40B4-BE49-F238E27FC236}">
                <a16:creationId xmlns:a16="http://schemas.microsoft.com/office/drawing/2014/main" id="{204A44D6-08F0-A41C-FBDE-F3CEA7F1D7F8}"/>
              </a:ext>
            </a:extLst>
          </p:cNvPr>
          <p:cNvSpPr>
            <a:spLocks noGrp="1"/>
          </p:cNvSpPr>
          <p:nvPr>
            <p:ph type="body" sz="quarter" idx="10" hasCustomPrompt="1"/>
          </p:nvPr>
        </p:nvSpPr>
        <p:spPr>
          <a:xfrm>
            <a:off x="623455" y="1396206"/>
            <a:ext cx="7273636" cy="1817687"/>
          </a:xfrm>
        </p:spPr>
        <p:txBody>
          <a:bodyPr>
            <a:noAutofit/>
          </a:bodyPr>
          <a:lstStyle>
            <a:lvl1pPr marL="0" indent="0">
              <a:buNone/>
              <a:defRPr sz="6400" b="1">
                <a:solidFill>
                  <a:schemeClr val="bg1"/>
                </a:solidFill>
              </a:defRPr>
            </a:lvl1pPr>
            <a:lvl2pPr marL="457200" indent="0">
              <a:buNone/>
              <a:defRPr sz="6400" b="1">
                <a:solidFill>
                  <a:schemeClr val="bg1"/>
                </a:solidFill>
              </a:defRPr>
            </a:lvl2pPr>
            <a:lvl3pPr marL="914400" indent="0">
              <a:buNone/>
              <a:defRPr sz="6400" b="1">
                <a:solidFill>
                  <a:schemeClr val="bg1"/>
                </a:solidFill>
              </a:defRPr>
            </a:lvl3pPr>
            <a:lvl4pPr marL="1371600" indent="0">
              <a:buNone/>
              <a:defRPr sz="6400" b="1">
                <a:solidFill>
                  <a:schemeClr val="bg1"/>
                </a:solidFill>
              </a:defRPr>
            </a:lvl4pPr>
            <a:lvl5pPr marL="1828800" indent="0">
              <a:buNone/>
              <a:defRPr sz="6400" b="1">
                <a:solidFill>
                  <a:schemeClr val="bg1"/>
                </a:solidFill>
              </a:defRPr>
            </a:lvl5pPr>
          </a:lstStyle>
          <a:p>
            <a:pPr lvl="0"/>
            <a:r>
              <a:rPr lang="en-US" dirty="0"/>
              <a:t>Click to edit</a:t>
            </a:r>
            <a:br>
              <a:rPr lang="en-US" dirty="0"/>
            </a:br>
            <a:r>
              <a:rPr lang="en-US" dirty="0"/>
              <a:t>Master text styles</a:t>
            </a:r>
          </a:p>
        </p:txBody>
      </p:sp>
    </p:spTree>
    <p:extLst>
      <p:ext uri="{BB962C8B-B14F-4D97-AF65-F5344CB8AC3E}">
        <p14:creationId xmlns:p14="http://schemas.microsoft.com/office/powerpoint/2010/main" val="14169580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6EDDE5-CEA8-41A0-8BC5-D7B9E7CA0F81}"/>
              </a:ext>
            </a:extLst>
          </p:cNvPr>
          <p:cNvSpPr>
            <a:spLocks noGrp="1"/>
          </p:cNvSpPr>
          <p:nvPr>
            <p:ph type="ctrTitle"/>
          </p:nvPr>
        </p:nvSpPr>
        <p:spPr>
          <a:xfrm>
            <a:off x="1219002" y="997396"/>
            <a:ext cx="7314010" cy="2121759"/>
          </a:xfrm>
        </p:spPr>
        <p:txBody>
          <a:bodyPr anchor="b"/>
          <a:lstStyle>
            <a:lvl1pPr algn="ctr">
              <a:defRPr sz="6000"/>
            </a:lvl1pPr>
          </a:lstStyle>
          <a:p>
            <a:r>
              <a:rPr lang="en-US"/>
              <a:t>Click to edit Master title style</a:t>
            </a:r>
            <a:endParaRPr lang="en-NZ"/>
          </a:p>
        </p:txBody>
      </p:sp>
      <p:sp>
        <p:nvSpPr>
          <p:cNvPr id="3" name="Subtitle 2">
            <a:extLst>
              <a:ext uri="{FF2B5EF4-FFF2-40B4-BE49-F238E27FC236}">
                <a16:creationId xmlns:a16="http://schemas.microsoft.com/office/drawing/2014/main" id="{B512346E-5AC9-4631-8F96-D65FA787CCFF}"/>
              </a:ext>
            </a:extLst>
          </p:cNvPr>
          <p:cNvSpPr>
            <a:spLocks noGrp="1"/>
          </p:cNvSpPr>
          <p:nvPr>
            <p:ph type="subTitle" idx="1"/>
          </p:nvPr>
        </p:nvSpPr>
        <p:spPr>
          <a:xfrm>
            <a:off x="1219002" y="3200978"/>
            <a:ext cx="7314010" cy="1471405"/>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NZ"/>
          </a:p>
        </p:txBody>
      </p:sp>
      <p:sp>
        <p:nvSpPr>
          <p:cNvPr id="4" name="Date Placeholder 3">
            <a:extLst>
              <a:ext uri="{FF2B5EF4-FFF2-40B4-BE49-F238E27FC236}">
                <a16:creationId xmlns:a16="http://schemas.microsoft.com/office/drawing/2014/main" id="{7744FDAD-6073-49C0-A2F4-474490A80F38}"/>
              </a:ext>
            </a:extLst>
          </p:cNvPr>
          <p:cNvSpPr>
            <a:spLocks noGrp="1"/>
          </p:cNvSpPr>
          <p:nvPr>
            <p:ph type="dt" sz="half" idx="10"/>
          </p:nvPr>
        </p:nvSpPr>
        <p:spPr/>
        <p:txBody>
          <a:bodyPr/>
          <a:lstStyle/>
          <a:p>
            <a:fld id="{8A878378-3725-44E1-90B4-F49689253F78}" type="datetimeFigureOut">
              <a:rPr lang="en-NZ" smtClean="0"/>
              <a:t>30/06/2022</a:t>
            </a:fld>
            <a:endParaRPr lang="en-NZ"/>
          </a:p>
        </p:txBody>
      </p:sp>
      <p:sp>
        <p:nvSpPr>
          <p:cNvPr id="5" name="Footer Placeholder 4">
            <a:extLst>
              <a:ext uri="{FF2B5EF4-FFF2-40B4-BE49-F238E27FC236}">
                <a16:creationId xmlns:a16="http://schemas.microsoft.com/office/drawing/2014/main" id="{D5BA4445-5165-44FE-81E2-197756966CB5}"/>
              </a:ext>
            </a:extLst>
          </p:cNvPr>
          <p:cNvSpPr>
            <a:spLocks noGrp="1"/>
          </p:cNvSpPr>
          <p:nvPr>
            <p:ph type="ftr" sz="quarter" idx="11"/>
          </p:nvPr>
        </p:nvSpPr>
        <p:spPr/>
        <p:txBody>
          <a:bodyPr/>
          <a:lstStyle/>
          <a:p>
            <a:endParaRPr lang="en-NZ"/>
          </a:p>
        </p:txBody>
      </p:sp>
      <p:sp>
        <p:nvSpPr>
          <p:cNvPr id="6" name="Slide Number Placeholder 5">
            <a:extLst>
              <a:ext uri="{FF2B5EF4-FFF2-40B4-BE49-F238E27FC236}">
                <a16:creationId xmlns:a16="http://schemas.microsoft.com/office/drawing/2014/main" id="{B42E1912-69C3-4400-98BB-FDCF0E7670B5}"/>
              </a:ext>
            </a:extLst>
          </p:cNvPr>
          <p:cNvSpPr>
            <a:spLocks noGrp="1"/>
          </p:cNvSpPr>
          <p:nvPr>
            <p:ph type="sldNum" sz="quarter" idx="12"/>
          </p:nvPr>
        </p:nvSpPr>
        <p:spPr/>
        <p:txBody>
          <a:bodyPr/>
          <a:lstStyle/>
          <a:p>
            <a:fld id="{FC6562C2-0670-4335-9164-328E76B14F76}" type="slidenum">
              <a:rPr lang="en-NZ" smtClean="0"/>
              <a:t>‹#›</a:t>
            </a:fld>
            <a:endParaRPr lang="en-NZ"/>
          </a:p>
        </p:txBody>
      </p:sp>
    </p:spTree>
    <p:extLst>
      <p:ext uri="{BB962C8B-B14F-4D97-AF65-F5344CB8AC3E}">
        <p14:creationId xmlns:p14="http://schemas.microsoft.com/office/powerpoint/2010/main" val="150877502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E0F653-31C0-48FD-8E5C-C7B5FA5FBF8D}"/>
              </a:ext>
            </a:extLst>
          </p:cNvPr>
          <p:cNvSpPr>
            <a:spLocks noGrp="1"/>
          </p:cNvSpPr>
          <p:nvPr>
            <p:ph type="title"/>
          </p:nvPr>
        </p:nvSpPr>
        <p:spPr/>
        <p:txBody>
          <a:bodyPr/>
          <a:lstStyle/>
          <a:p>
            <a:r>
              <a:rPr lang="en-US"/>
              <a:t>Click to edit Master title style</a:t>
            </a:r>
            <a:endParaRPr lang="en-NZ"/>
          </a:p>
        </p:txBody>
      </p:sp>
      <p:sp>
        <p:nvSpPr>
          <p:cNvPr id="3" name="Content Placeholder 2">
            <a:extLst>
              <a:ext uri="{FF2B5EF4-FFF2-40B4-BE49-F238E27FC236}">
                <a16:creationId xmlns:a16="http://schemas.microsoft.com/office/drawing/2014/main" id="{8BDB80ED-0C85-4EDB-8786-49658C787083}"/>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NZ"/>
          </a:p>
        </p:txBody>
      </p:sp>
      <p:sp>
        <p:nvSpPr>
          <p:cNvPr id="4" name="Date Placeholder 3">
            <a:extLst>
              <a:ext uri="{FF2B5EF4-FFF2-40B4-BE49-F238E27FC236}">
                <a16:creationId xmlns:a16="http://schemas.microsoft.com/office/drawing/2014/main" id="{56D1B52D-0E6D-41A1-96DA-6A4D503A9C7E}"/>
              </a:ext>
            </a:extLst>
          </p:cNvPr>
          <p:cNvSpPr>
            <a:spLocks noGrp="1"/>
          </p:cNvSpPr>
          <p:nvPr>
            <p:ph type="dt" sz="half" idx="10"/>
          </p:nvPr>
        </p:nvSpPr>
        <p:spPr/>
        <p:txBody>
          <a:bodyPr/>
          <a:lstStyle/>
          <a:p>
            <a:fld id="{8A878378-3725-44E1-90B4-F49689253F78}" type="datetimeFigureOut">
              <a:rPr lang="en-NZ" smtClean="0"/>
              <a:t>30/06/2022</a:t>
            </a:fld>
            <a:endParaRPr lang="en-NZ"/>
          </a:p>
        </p:txBody>
      </p:sp>
      <p:sp>
        <p:nvSpPr>
          <p:cNvPr id="5" name="Footer Placeholder 4">
            <a:extLst>
              <a:ext uri="{FF2B5EF4-FFF2-40B4-BE49-F238E27FC236}">
                <a16:creationId xmlns:a16="http://schemas.microsoft.com/office/drawing/2014/main" id="{D4BCEF3C-7CB9-49B0-BF8E-5930BBE07661}"/>
              </a:ext>
            </a:extLst>
          </p:cNvPr>
          <p:cNvSpPr>
            <a:spLocks noGrp="1"/>
          </p:cNvSpPr>
          <p:nvPr>
            <p:ph type="ftr" sz="quarter" idx="11"/>
          </p:nvPr>
        </p:nvSpPr>
        <p:spPr/>
        <p:txBody>
          <a:bodyPr/>
          <a:lstStyle/>
          <a:p>
            <a:endParaRPr lang="en-NZ"/>
          </a:p>
        </p:txBody>
      </p:sp>
      <p:sp>
        <p:nvSpPr>
          <p:cNvPr id="6" name="Slide Number Placeholder 5">
            <a:extLst>
              <a:ext uri="{FF2B5EF4-FFF2-40B4-BE49-F238E27FC236}">
                <a16:creationId xmlns:a16="http://schemas.microsoft.com/office/drawing/2014/main" id="{7C2D3ED0-D9E3-49F0-9656-C7B817E749A0}"/>
              </a:ext>
            </a:extLst>
          </p:cNvPr>
          <p:cNvSpPr>
            <a:spLocks noGrp="1"/>
          </p:cNvSpPr>
          <p:nvPr>
            <p:ph type="sldNum" sz="quarter" idx="12"/>
          </p:nvPr>
        </p:nvSpPr>
        <p:spPr/>
        <p:txBody>
          <a:bodyPr/>
          <a:lstStyle/>
          <a:p>
            <a:fld id="{FC6562C2-0670-4335-9164-328E76B14F76}" type="slidenum">
              <a:rPr lang="en-NZ" smtClean="0"/>
              <a:t>‹#›</a:t>
            </a:fld>
            <a:endParaRPr lang="en-NZ"/>
          </a:p>
        </p:txBody>
      </p:sp>
    </p:spTree>
    <p:extLst>
      <p:ext uri="{BB962C8B-B14F-4D97-AF65-F5344CB8AC3E}">
        <p14:creationId xmlns:p14="http://schemas.microsoft.com/office/powerpoint/2010/main" val="354869448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7CB402-960E-4093-A21E-23ED916C0762}"/>
              </a:ext>
            </a:extLst>
          </p:cNvPr>
          <p:cNvSpPr>
            <a:spLocks noGrp="1"/>
          </p:cNvSpPr>
          <p:nvPr>
            <p:ph type="title"/>
          </p:nvPr>
        </p:nvSpPr>
        <p:spPr>
          <a:xfrm>
            <a:off x="665372" y="1519372"/>
            <a:ext cx="8411111" cy="2535106"/>
          </a:xfrm>
        </p:spPr>
        <p:txBody>
          <a:bodyPr anchor="b"/>
          <a:lstStyle>
            <a:lvl1pPr>
              <a:defRPr sz="6000"/>
            </a:lvl1pPr>
          </a:lstStyle>
          <a:p>
            <a:r>
              <a:rPr lang="en-US"/>
              <a:t>Click to edit Master title style</a:t>
            </a:r>
            <a:endParaRPr lang="en-NZ"/>
          </a:p>
        </p:txBody>
      </p:sp>
      <p:sp>
        <p:nvSpPr>
          <p:cNvPr id="3" name="Text Placeholder 2">
            <a:extLst>
              <a:ext uri="{FF2B5EF4-FFF2-40B4-BE49-F238E27FC236}">
                <a16:creationId xmlns:a16="http://schemas.microsoft.com/office/drawing/2014/main" id="{B395E82A-CC1F-4169-AA14-F01B4F865DEF}"/>
              </a:ext>
            </a:extLst>
          </p:cNvPr>
          <p:cNvSpPr>
            <a:spLocks noGrp="1"/>
          </p:cNvSpPr>
          <p:nvPr>
            <p:ph type="body" idx="1"/>
          </p:nvPr>
        </p:nvSpPr>
        <p:spPr>
          <a:xfrm>
            <a:off x="665372" y="4078461"/>
            <a:ext cx="8411111" cy="1333152"/>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B99ABB08-927C-492E-8943-2F728766286A}"/>
              </a:ext>
            </a:extLst>
          </p:cNvPr>
          <p:cNvSpPr>
            <a:spLocks noGrp="1"/>
          </p:cNvSpPr>
          <p:nvPr>
            <p:ph type="dt" sz="half" idx="10"/>
          </p:nvPr>
        </p:nvSpPr>
        <p:spPr/>
        <p:txBody>
          <a:bodyPr/>
          <a:lstStyle/>
          <a:p>
            <a:fld id="{8A878378-3725-44E1-90B4-F49689253F78}" type="datetimeFigureOut">
              <a:rPr lang="en-NZ" smtClean="0"/>
              <a:t>30/06/2022</a:t>
            </a:fld>
            <a:endParaRPr lang="en-NZ"/>
          </a:p>
        </p:txBody>
      </p:sp>
      <p:sp>
        <p:nvSpPr>
          <p:cNvPr id="5" name="Footer Placeholder 4">
            <a:extLst>
              <a:ext uri="{FF2B5EF4-FFF2-40B4-BE49-F238E27FC236}">
                <a16:creationId xmlns:a16="http://schemas.microsoft.com/office/drawing/2014/main" id="{2E47F1BD-773E-4C88-BBE5-F26CCDA0D12F}"/>
              </a:ext>
            </a:extLst>
          </p:cNvPr>
          <p:cNvSpPr>
            <a:spLocks noGrp="1"/>
          </p:cNvSpPr>
          <p:nvPr>
            <p:ph type="ftr" sz="quarter" idx="11"/>
          </p:nvPr>
        </p:nvSpPr>
        <p:spPr/>
        <p:txBody>
          <a:bodyPr/>
          <a:lstStyle/>
          <a:p>
            <a:endParaRPr lang="en-NZ"/>
          </a:p>
        </p:txBody>
      </p:sp>
      <p:sp>
        <p:nvSpPr>
          <p:cNvPr id="6" name="Slide Number Placeholder 5">
            <a:extLst>
              <a:ext uri="{FF2B5EF4-FFF2-40B4-BE49-F238E27FC236}">
                <a16:creationId xmlns:a16="http://schemas.microsoft.com/office/drawing/2014/main" id="{0320E2DC-BFE3-42C8-B0A9-321FBC1BFB33}"/>
              </a:ext>
            </a:extLst>
          </p:cNvPr>
          <p:cNvSpPr>
            <a:spLocks noGrp="1"/>
          </p:cNvSpPr>
          <p:nvPr>
            <p:ph type="sldNum" sz="quarter" idx="12"/>
          </p:nvPr>
        </p:nvSpPr>
        <p:spPr/>
        <p:txBody>
          <a:bodyPr/>
          <a:lstStyle/>
          <a:p>
            <a:fld id="{FC6562C2-0670-4335-9164-328E76B14F76}" type="slidenum">
              <a:rPr lang="en-NZ" smtClean="0"/>
              <a:t>‹#›</a:t>
            </a:fld>
            <a:endParaRPr lang="en-NZ"/>
          </a:p>
        </p:txBody>
      </p:sp>
    </p:spTree>
    <p:extLst>
      <p:ext uri="{BB962C8B-B14F-4D97-AF65-F5344CB8AC3E}">
        <p14:creationId xmlns:p14="http://schemas.microsoft.com/office/powerpoint/2010/main" val="420865373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EF327B-A796-4EC4-829B-01A6D6D862FF}"/>
              </a:ext>
            </a:extLst>
          </p:cNvPr>
          <p:cNvSpPr>
            <a:spLocks noGrp="1"/>
          </p:cNvSpPr>
          <p:nvPr>
            <p:ph type="title"/>
          </p:nvPr>
        </p:nvSpPr>
        <p:spPr/>
        <p:txBody>
          <a:bodyPr/>
          <a:lstStyle/>
          <a:p>
            <a:r>
              <a:rPr lang="en-US"/>
              <a:t>Click to edit Master title style</a:t>
            </a:r>
            <a:endParaRPr lang="en-NZ"/>
          </a:p>
        </p:txBody>
      </p:sp>
      <p:sp>
        <p:nvSpPr>
          <p:cNvPr id="3" name="Content Placeholder 2">
            <a:extLst>
              <a:ext uri="{FF2B5EF4-FFF2-40B4-BE49-F238E27FC236}">
                <a16:creationId xmlns:a16="http://schemas.microsoft.com/office/drawing/2014/main" id="{2F278E18-3D20-4EB1-AA3B-1DB4ABB24490}"/>
              </a:ext>
            </a:extLst>
          </p:cNvPr>
          <p:cNvSpPr>
            <a:spLocks noGrp="1"/>
          </p:cNvSpPr>
          <p:nvPr>
            <p:ph sz="half" idx="1"/>
          </p:nvPr>
        </p:nvSpPr>
        <p:spPr>
          <a:xfrm>
            <a:off x="670451" y="1622355"/>
            <a:ext cx="4144606" cy="386684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NZ"/>
          </a:p>
        </p:txBody>
      </p:sp>
      <p:sp>
        <p:nvSpPr>
          <p:cNvPr id="4" name="Content Placeholder 3">
            <a:extLst>
              <a:ext uri="{FF2B5EF4-FFF2-40B4-BE49-F238E27FC236}">
                <a16:creationId xmlns:a16="http://schemas.microsoft.com/office/drawing/2014/main" id="{6866356A-E605-4173-85D8-CAFB037693E6}"/>
              </a:ext>
            </a:extLst>
          </p:cNvPr>
          <p:cNvSpPr>
            <a:spLocks noGrp="1"/>
          </p:cNvSpPr>
          <p:nvPr>
            <p:ph sz="half" idx="2"/>
          </p:nvPr>
        </p:nvSpPr>
        <p:spPr>
          <a:xfrm>
            <a:off x="4936956" y="1622355"/>
            <a:ext cx="4144606" cy="386684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NZ"/>
          </a:p>
        </p:txBody>
      </p:sp>
      <p:sp>
        <p:nvSpPr>
          <p:cNvPr id="5" name="Date Placeholder 4">
            <a:extLst>
              <a:ext uri="{FF2B5EF4-FFF2-40B4-BE49-F238E27FC236}">
                <a16:creationId xmlns:a16="http://schemas.microsoft.com/office/drawing/2014/main" id="{C8418D29-9A30-4190-8F45-98B60BF40445}"/>
              </a:ext>
            </a:extLst>
          </p:cNvPr>
          <p:cNvSpPr>
            <a:spLocks noGrp="1"/>
          </p:cNvSpPr>
          <p:nvPr>
            <p:ph type="dt" sz="half" idx="10"/>
          </p:nvPr>
        </p:nvSpPr>
        <p:spPr/>
        <p:txBody>
          <a:bodyPr/>
          <a:lstStyle/>
          <a:p>
            <a:fld id="{8A878378-3725-44E1-90B4-F49689253F78}" type="datetimeFigureOut">
              <a:rPr lang="en-NZ" smtClean="0"/>
              <a:t>30/06/2022</a:t>
            </a:fld>
            <a:endParaRPr lang="en-NZ"/>
          </a:p>
        </p:txBody>
      </p:sp>
      <p:sp>
        <p:nvSpPr>
          <p:cNvPr id="6" name="Footer Placeholder 5">
            <a:extLst>
              <a:ext uri="{FF2B5EF4-FFF2-40B4-BE49-F238E27FC236}">
                <a16:creationId xmlns:a16="http://schemas.microsoft.com/office/drawing/2014/main" id="{21D49763-4B5F-4B2A-B9DF-3341A8B3D42B}"/>
              </a:ext>
            </a:extLst>
          </p:cNvPr>
          <p:cNvSpPr>
            <a:spLocks noGrp="1"/>
          </p:cNvSpPr>
          <p:nvPr>
            <p:ph type="ftr" sz="quarter" idx="11"/>
          </p:nvPr>
        </p:nvSpPr>
        <p:spPr/>
        <p:txBody>
          <a:bodyPr/>
          <a:lstStyle/>
          <a:p>
            <a:endParaRPr lang="en-NZ"/>
          </a:p>
        </p:txBody>
      </p:sp>
      <p:sp>
        <p:nvSpPr>
          <p:cNvPr id="7" name="Slide Number Placeholder 6">
            <a:extLst>
              <a:ext uri="{FF2B5EF4-FFF2-40B4-BE49-F238E27FC236}">
                <a16:creationId xmlns:a16="http://schemas.microsoft.com/office/drawing/2014/main" id="{2DE0168D-C2D9-4AED-A76C-9DEF480E1110}"/>
              </a:ext>
            </a:extLst>
          </p:cNvPr>
          <p:cNvSpPr>
            <a:spLocks noGrp="1"/>
          </p:cNvSpPr>
          <p:nvPr>
            <p:ph type="sldNum" sz="quarter" idx="12"/>
          </p:nvPr>
        </p:nvSpPr>
        <p:spPr/>
        <p:txBody>
          <a:bodyPr/>
          <a:lstStyle/>
          <a:p>
            <a:fld id="{FC6562C2-0670-4335-9164-328E76B14F76}" type="slidenum">
              <a:rPr lang="en-NZ" smtClean="0"/>
              <a:t>‹#›</a:t>
            </a:fld>
            <a:endParaRPr lang="en-NZ"/>
          </a:p>
        </p:txBody>
      </p:sp>
    </p:spTree>
    <p:extLst>
      <p:ext uri="{BB962C8B-B14F-4D97-AF65-F5344CB8AC3E}">
        <p14:creationId xmlns:p14="http://schemas.microsoft.com/office/powerpoint/2010/main" val="19635728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14BC67-4AA1-4170-9131-4C847A55A637}"/>
              </a:ext>
            </a:extLst>
          </p:cNvPr>
          <p:cNvSpPr>
            <a:spLocks noGrp="1"/>
          </p:cNvSpPr>
          <p:nvPr>
            <p:ph type="title"/>
          </p:nvPr>
        </p:nvSpPr>
        <p:spPr>
          <a:xfrm>
            <a:off x="671721" y="324472"/>
            <a:ext cx="8411111" cy="1177971"/>
          </a:xfrm>
        </p:spPr>
        <p:txBody>
          <a:bodyPr/>
          <a:lstStyle/>
          <a:p>
            <a:r>
              <a:rPr lang="en-US"/>
              <a:t>Click to edit Master title style</a:t>
            </a:r>
            <a:endParaRPr lang="en-NZ"/>
          </a:p>
        </p:txBody>
      </p:sp>
      <p:sp>
        <p:nvSpPr>
          <p:cNvPr id="3" name="Text Placeholder 2">
            <a:extLst>
              <a:ext uri="{FF2B5EF4-FFF2-40B4-BE49-F238E27FC236}">
                <a16:creationId xmlns:a16="http://schemas.microsoft.com/office/drawing/2014/main" id="{9020D282-12F2-4C7C-89B3-4D77739D3D1C}"/>
              </a:ext>
            </a:extLst>
          </p:cNvPr>
          <p:cNvSpPr>
            <a:spLocks noGrp="1"/>
          </p:cNvSpPr>
          <p:nvPr>
            <p:ph type="body" idx="1"/>
          </p:nvPr>
        </p:nvSpPr>
        <p:spPr>
          <a:xfrm>
            <a:off x="671722" y="1493978"/>
            <a:ext cx="4125558" cy="732176"/>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96DF4911-3551-42BE-A9FB-020D841C5E7F}"/>
              </a:ext>
            </a:extLst>
          </p:cNvPr>
          <p:cNvSpPr>
            <a:spLocks noGrp="1"/>
          </p:cNvSpPr>
          <p:nvPr>
            <p:ph sz="half" idx="2"/>
          </p:nvPr>
        </p:nvSpPr>
        <p:spPr>
          <a:xfrm>
            <a:off x="671722" y="2226153"/>
            <a:ext cx="4125558" cy="327433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NZ"/>
          </a:p>
        </p:txBody>
      </p:sp>
      <p:sp>
        <p:nvSpPr>
          <p:cNvPr id="5" name="Text Placeholder 4">
            <a:extLst>
              <a:ext uri="{FF2B5EF4-FFF2-40B4-BE49-F238E27FC236}">
                <a16:creationId xmlns:a16="http://schemas.microsoft.com/office/drawing/2014/main" id="{F342E2FD-F353-4000-A78A-9451A1AB7D47}"/>
              </a:ext>
            </a:extLst>
          </p:cNvPr>
          <p:cNvSpPr>
            <a:spLocks noGrp="1"/>
          </p:cNvSpPr>
          <p:nvPr>
            <p:ph type="body" sz="quarter" idx="3"/>
          </p:nvPr>
        </p:nvSpPr>
        <p:spPr>
          <a:xfrm>
            <a:off x="4936956" y="1493978"/>
            <a:ext cx="4145876" cy="732176"/>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D55FFACE-60F7-4425-ADBE-3F9E4E37F0BF}"/>
              </a:ext>
            </a:extLst>
          </p:cNvPr>
          <p:cNvSpPr>
            <a:spLocks noGrp="1"/>
          </p:cNvSpPr>
          <p:nvPr>
            <p:ph sz="quarter" idx="4"/>
          </p:nvPr>
        </p:nvSpPr>
        <p:spPr>
          <a:xfrm>
            <a:off x="4936956" y="2226153"/>
            <a:ext cx="4145876" cy="327433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NZ"/>
          </a:p>
        </p:txBody>
      </p:sp>
      <p:sp>
        <p:nvSpPr>
          <p:cNvPr id="7" name="Date Placeholder 6">
            <a:extLst>
              <a:ext uri="{FF2B5EF4-FFF2-40B4-BE49-F238E27FC236}">
                <a16:creationId xmlns:a16="http://schemas.microsoft.com/office/drawing/2014/main" id="{97667B39-CB94-4A07-8E79-1A0F7939E134}"/>
              </a:ext>
            </a:extLst>
          </p:cNvPr>
          <p:cNvSpPr>
            <a:spLocks noGrp="1"/>
          </p:cNvSpPr>
          <p:nvPr>
            <p:ph type="dt" sz="half" idx="10"/>
          </p:nvPr>
        </p:nvSpPr>
        <p:spPr/>
        <p:txBody>
          <a:bodyPr/>
          <a:lstStyle/>
          <a:p>
            <a:fld id="{8A878378-3725-44E1-90B4-F49689253F78}" type="datetimeFigureOut">
              <a:rPr lang="en-NZ" smtClean="0"/>
              <a:t>30/06/2022</a:t>
            </a:fld>
            <a:endParaRPr lang="en-NZ"/>
          </a:p>
        </p:txBody>
      </p:sp>
      <p:sp>
        <p:nvSpPr>
          <p:cNvPr id="8" name="Footer Placeholder 7">
            <a:extLst>
              <a:ext uri="{FF2B5EF4-FFF2-40B4-BE49-F238E27FC236}">
                <a16:creationId xmlns:a16="http://schemas.microsoft.com/office/drawing/2014/main" id="{346CF40B-3307-416E-A30E-C4FF88D02C70}"/>
              </a:ext>
            </a:extLst>
          </p:cNvPr>
          <p:cNvSpPr>
            <a:spLocks noGrp="1"/>
          </p:cNvSpPr>
          <p:nvPr>
            <p:ph type="ftr" sz="quarter" idx="11"/>
          </p:nvPr>
        </p:nvSpPr>
        <p:spPr/>
        <p:txBody>
          <a:bodyPr/>
          <a:lstStyle/>
          <a:p>
            <a:endParaRPr lang="en-NZ"/>
          </a:p>
        </p:txBody>
      </p:sp>
      <p:sp>
        <p:nvSpPr>
          <p:cNvPr id="9" name="Slide Number Placeholder 8">
            <a:extLst>
              <a:ext uri="{FF2B5EF4-FFF2-40B4-BE49-F238E27FC236}">
                <a16:creationId xmlns:a16="http://schemas.microsoft.com/office/drawing/2014/main" id="{98EC94A7-BAA1-4609-A4A9-C15E98105819}"/>
              </a:ext>
            </a:extLst>
          </p:cNvPr>
          <p:cNvSpPr>
            <a:spLocks noGrp="1"/>
          </p:cNvSpPr>
          <p:nvPr>
            <p:ph type="sldNum" sz="quarter" idx="12"/>
          </p:nvPr>
        </p:nvSpPr>
        <p:spPr/>
        <p:txBody>
          <a:bodyPr/>
          <a:lstStyle/>
          <a:p>
            <a:fld id="{FC6562C2-0670-4335-9164-328E76B14F76}" type="slidenum">
              <a:rPr lang="en-NZ" smtClean="0"/>
              <a:t>‹#›</a:t>
            </a:fld>
            <a:endParaRPr lang="en-NZ"/>
          </a:p>
        </p:txBody>
      </p:sp>
    </p:spTree>
    <p:extLst>
      <p:ext uri="{BB962C8B-B14F-4D97-AF65-F5344CB8AC3E}">
        <p14:creationId xmlns:p14="http://schemas.microsoft.com/office/powerpoint/2010/main" val="269477005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FB853FFC-4369-40E7-A319-F943E31E676D}"/>
              </a:ext>
            </a:extLst>
          </p:cNvPr>
          <p:cNvSpPr>
            <a:spLocks noGrp="1"/>
          </p:cNvSpPr>
          <p:nvPr>
            <p:ph type="title"/>
          </p:nvPr>
        </p:nvSpPr>
        <p:spPr>
          <a:xfrm>
            <a:off x="670451" y="324472"/>
            <a:ext cx="8411111" cy="626799"/>
          </a:xfrm>
          <a:prstGeom prst="rect">
            <a:avLst/>
          </a:prstGeom>
        </p:spPr>
        <p:txBody>
          <a:bodyPr vert="horz" lIns="91440" tIns="45720" rIns="91440" bIns="45720" rtlCol="0" anchor="ctr">
            <a:normAutofit/>
          </a:bodyPr>
          <a:lstStyle/>
          <a:p>
            <a:r>
              <a:rPr lang="en-US" dirty="0"/>
              <a:t>Click to edit </a:t>
            </a:r>
            <a:r>
              <a:rPr lang="en-US" dirty="0" smtClean="0"/>
              <a:t>Master title </a:t>
            </a:r>
            <a:r>
              <a:rPr lang="en-US" dirty="0"/>
              <a:t>style</a:t>
            </a:r>
            <a:endParaRPr lang="en-NZ" dirty="0"/>
          </a:p>
        </p:txBody>
      </p:sp>
      <p:sp>
        <p:nvSpPr>
          <p:cNvPr id="3" name="Text Placeholder 2">
            <a:extLst>
              <a:ext uri="{FF2B5EF4-FFF2-40B4-BE49-F238E27FC236}">
                <a16:creationId xmlns:a16="http://schemas.microsoft.com/office/drawing/2014/main" id="{DE761A2A-EA20-47C9-8401-E1F04691A99F}"/>
              </a:ext>
            </a:extLst>
          </p:cNvPr>
          <p:cNvSpPr>
            <a:spLocks noGrp="1"/>
          </p:cNvSpPr>
          <p:nvPr>
            <p:ph type="body" idx="1"/>
          </p:nvPr>
        </p:nvSpPr>
        <p:spPr>
          <a:xfrm>
            <a:off x="670451" y="1047135"/>
            <a:ext cx="8411111" cy="4442069"/>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NZ" dirty="0"/>
          </a:p>
        </p:txBody>
      </p:sp>
      <p:sp>
        <p:nvSpPr>
          <p:cNvPr id="4" name="Date Placeholder 3">
            <a:extLst>
              <a:ext uri="{FF2B5EF4-FFF2-40B4-BE49-F238E27FC236}">
                <a16:creationId xmlns:a16="http://schemas.microsoft.com/office/drawing/2014/main" id="{7E4B58F6-0E22-4A68-BC9C-6DA5007DBA9A}"/>
              </a:ext>
            </a:extLst>
          </p:cNvPr>
          <p:cNvSpPr>
            <a:spLocks noGrp="1"/>
          </p:cNvSpPr>
          <p:nvPr>
            <p:ph type="dt" sz="half" idx="2"/>
          </p:nvPr>
        </p:nvSpPr>
        <p:spPr>
          <a:xfrm>
            <a:off x="670451" y="5648618"/>
            <a:ext cx="2194203" cy="324471"/>
          </a:xfrm>
          <a:prstGeom prst="rect">
            <a:avLst/>
          </a:prstGeom>
        </p:spPr>
        <p:txBody>
          <a:bodyPr vert="horz" lIns="91440" tIns="45720" rIns="91440" bIns="45720" rtlCol="0" anchor="ctr"/>
          <a:lstStyle>
            <a:lvl1pPr algn="l">
              <a:defRPr sz="1200">
                <a:solidFill>
                  <a:schemeClr val="tx1">
                    <a:tint val="75000"/>
                  </a:schemeClr>
                </a:solidFill>
              </a:defRPr>
            </a:lvl1pPr>
          </a:lstStyle>
          <a:p>
            <a:fld id="{8A878378-3725-44E1-90B4-F49689253F78}" type="datetimeFigureOut">
              <a:rPr lang="en-NZ" smtClean="0"/>
              <a:t>30/06/2022</a:t>
            </a:fld>
            <a:endParaRPr lang="en-NZ"/>
          </a:p>
        </p:txBody>
      </p:sp>
      <p:sp>
        <p:nvSpPr>
          <p:cNvPr id="5" name="Footer Placeholder 4">
            <a:extLst>
              <a:ext uri="{FF2B5EF4-FFF2-40B4-BE49-F238E27FC236}">
                <a16:creationId xmlns:a16="http://schemas.microsoft.com/office/drawing/2014/main" id="{C64FE62F-0EEE-43EA-8FE3-809D26A3EB97}"/>
              </a:ext>
            </a:extLst>
          </p:cNvPr>
          <p:cNvSpPr>
            <a:spLocks noGrp="1"/>
          </p:cNvSpPr>
          <p:nvPr>
            <p:ph type="ftr" sz="quarter" idx="3"/>
          </p:nvPr>
        </p:nvSpPr>
        <p:spPr>
          <a:xfrm>
            <a:off x="3230355" y="5648618"/>
            <a:ext cx="3291304" cy="324471"/>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NZ"/>
          </a:p>
        </p:txBody>
      </p:sp>
      <p:sp>
        <p:nvSpPr>
          <p:cNvPr id="6" name="Slide Number Placeholder 5">
            <a:extLst>
              <a:ext uri="{FF2B5EF4-FFF2-40B4-BE49-F238E27FC236}">
                <a16:creationId xmlns:a16="http://schemas.microsoft.com/office/drawing/2014/main" id="{B9A07B54-B611-4112-BCC7-A34B7269271D}"/>
              </a:ext>
            </a:extLst>
          </p:cNvPr>
          <p:cNvSpPr>
            <a:spLocks noGrp="1"/>
          </p:cNvSpPr>
          <p:nvPr>
            <p:ph type="sldNum" sz="quarter" idx="4"/>
          </p:nvPr>
        </p:nvSpPr>
        <p:spPr>
          <a:xfrm>
            <a:off x="6887359" y="5648618"/>
            <a:ext cx="2194203" cy="324471"/>
          </a:xfrm>
          <a:prstGeom prst="rect">
            <a:avLst/>
          </a:prstGeom>
        </p:spPr>
        <p:txBody>
          <a:bodyPr vert="horz" lIns="91440" tIns="45720" rIns="91440" bIns="45720" rtlCol="0" anchor="ctr"/>
          <a:lstStyle>
            <a:lvl1pPr algn="r">
              <a:defRPr sz="1200">
                <a:solidFill>
                  <a:schemeClr val="tx1">
                    <a:tint val="75000"/>
                  </a:schemeClr>
                </a:solidFill>
              </a:defRPr>
            </a:lvl1pPr>
          </a:lstStyle>
          <a:p>
            <a:fld id="{FC6562C2-0670-4335-9164-328E76B14F76}" type="slidenum">
              <a:rPr lang="en-NZ" smtClean="0"/>
              <a:t>‹#›</a:t>
            </a:fld>
            <a:endParaRPr lang="en-NZ"/>
          </a:p>
        </p:txBody>
      </p:sp>
    </p:spTree>
    <p:extLst>
      <p:ext uri="{BB962C8B-B14F-4D97-AF65-F5344CB8AC3E}">
        <p14:creationId xmlns:p14="http://schemas.microsoft.com/office/powerpoint/2010/main" val="2661088854"/>
      </p:ext>
    </p:extLst>
  </p:cSld>
  <p:clrMap bg1="lt1" tx1="dk1" bg2="lt2" tx2="dk2" accent1="accent1" accent2="accent2" accent3="accent3" accent4="accent4" accent5="accent5" accent6="accent6" hlink="hlink" folHlink="folHlink"/>
  <p:sldLayoutIdLst>
    <p:sldLayoutId id="2147483660" r:id="rId1"/>
    <p:sldLayoutId id="2147483661" r:id="rId2"/>
    <p:sldLayoutId id="2147483662" r:id="rId3"/>
    <p:sldLayoutId id="2147483654" r:id="rId4"/>
    <p:sldLayoutId id="2147483649" r:id="rId5"/>
    <p:sldLayoutId id="2147483650" r:id="rId6"/>
    <p:sldLayoutId id="2147483651" r:id="rId7"/>
    <p:sldLayoutId id="2147483652" r:id="rId8"/>
    <p:sldLayoutId id="2147483653" r:id="rId9"/>
    <p:sldLayoutId id="2147483663" r:id="rId10"/>
  </p:sldLayoutIdLst>
  <p:txStyles>
    <p:titleStyle>
      <a:lvl1pPr algn="l" defTabSz="914400" rtl="0" eaLnBrk="1" latinLnBrk="0" hangingPunct="1">
        <a:lnSpc>
          <a:spcPct val="90000"/>
        </a:lnSpc>
        <a:spcBef>
          <a:spcPct val="0"/>
        </a:spcBef>
        <a:buNone/>
        <a:defRPr lang="en-NZ" sz="2400" b="1" kern="1200" cap="all" baseline="0" dirty="0">
          <a:solidFill>
            <a:schemeClr val="tx1"/>
          </a:solidFill>
          <a:latin typeface="Lato" panose="020F0502020204030203" pitchFamily="34"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1600" b="1" kern="1200">
          <a:solidFill>
            <a:schemeClr val="tx1"/>
          </a:solidFill>
          <a:latin typeface="Lato" panose="020F0502020204030203"/>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Lato" panose="020F0502020204030203"/>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Lato" panose="020F0502020204030203"/>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Lato" panose="020F0502020204030203"/>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Lato" panose="020F0502020204030203"/>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0.xml.rels><?xml version="1.0" encoding="UTF-8" standalone="yes"?>
<Relationships xmlns="http://schemas.openxmlformats.org/package/2006/relationships"><Relationship Id="rId8" Type="http://schemas.openxmlformats.org/officeDocument/2006/relationships/image" Target="../media/image31.png"/><Relationship Id="rId3" Type="http://schemas.openxmlformats.org/officeDocument/2006/relationships/image" Target="../media/image49.svg"/><Relationship Id="rId7" Type="http://schemas.openxmlformats.org/officeDocument/2006/relationships/image" Target="../media/image53.svg"/><Relationship Id="rId2" Type="http://schemas.openxmlformats.org/officeDocument/2006/relationships/image" Target="../media/image29.png"/><Relationship Id="rId1" Type="http://schemas.openxmlformats.org/officeDocument/2006/relationships/slideLayout" Target="../slideLayouts/slideLayout1.xml"/><Relationship Id="rId6" Type="http://schemas.openxmlformats.org/officeDocument/2006/relationships/image" Target="../media/image30.png"/><Relationship Id="rId5" Type="http://schemas.openxmlformats.org/officeDocument/2006/relationships/image" Target="../media/image51.svg"/><Relationship Id="rId4" Type="http://schemas.openxmlformats.org/officeDocument/2006/relationships/image" Target="../media/image8.png"/><Relationship Id="rId9" Type="http://schemas.openxmlformats.org/officeDocument/2006/relationships/image" Target="../media/image55.svg"/></Relationships>
</file>

<file path=ppt/slides/_rels/slide11.xml.rels><?xml version="1.0" encoding="UTF-8" standalone="yes"?>
<Relationships xmlns="http://schemas.openxmlformats.org/package/2006/relationships"><Relationship Id="rId3" Type="http://schemas.openxmlformats.org/officeDocument/2006/relationships/image" Target="../media/image57.svg"/><Relationship Id="rId2" Type="http://schemas.openxmlformats.org/officeDocument/2006/relationships/image" Target="../media/image5.png"/><Relationship Id="rId1" Type="http://schemas.openxmlformats.org/officeDocument/2006/relationships/slideLayout" Target="../slideLayouts/slideLayout1.xml"/><Relationship Id="rId5" Type="http://schemas.openxmlformats.org/officeDocument/2006/relationships/image" Target="../media/image59.svg"/><Relationship Id="rId4" Type="http://schemas.openxmlformats.org/officeDocument/2006/relationships/image" Target="../media/image7.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2.jpeg"/><Relationship Id="rId1" Type="http://schemas.openxmlformats.org/officeDocument/2006/relationships/slideLayout" Target="../slideLayouts/slideLayout5.xml"/><Relationship Id="rId4" Type="http://schemas.openxmlformats.org/officeDocument/2006/relationships/image" Target="../media/image61.svg"/></Relationships>
</file>

<file path=ppt/slides/_rels/slide1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3.jpeg"/><Relationship Id="rId1" Type="http://schemas.openxmlformats.org/officeDocument/2006/relationships/slideLayout" Target="../slideLayouts/slideLayout5.xml"/><Relationship Id="rId4" Type="http://schemas.openxmlformats.org/officeDocument/2006/relationships/image" Target="../media/image61.svg"/></Relationships>
</file>

<file path=ppt/slides/_rels/slide1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4.jpeg"/><Relationship Id="rId1" Type="http://schemas.openxmlformats.org/officeDocument/2006/relationships/slideLayout" Target="../slideLayouts/slideLayout5.xml"/><Relationship Id="rId4" Type="http://schemas.openxmlformats.org/officeDocument/2006/relationships/image" Target="../media/image61.svg"/></Relationships>
</file>

<file path=ppt/slides/_rels/slide2.xml.rels><?xml version="1.0" encoding="UTF-8" standalone="yes"?>
<Relationships xmlns="http://schemas.openxmlformats.org/package/2006/relationships"><Relationship Id="rId3" Type="http://schemas.openxmlformats.org/officeDocument/2006/relationships/image" Target="../media/image57.svg"/><Relationship Id="rId2" Type="http://schemas.openxmlformats.org/officeDocument/2006/relationships/image" Target="../media/image5.png"/><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xml"/><Relationship Id="rId6" Type="http://schemas.openxmlformats.org/officeDocument/2006/relationships/image" Target="../media/image6.png"/><Relationship Id="rId5" Type="http://schemas.openxmlformats.org/officeDocument/2006/relationships/image" Target="../media/image59.svg"/></Relationships>
</file>

<file path=ppt/slides/_rels/slide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3.xml"/><Relationship Id="rId5" Type="http://schemas.openxmlformats.org/officeDocument/2006/relationships/image" Target="../media/image51.sv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hyperlink" Target="http://www.pexels.com/" TargetMode="External"/><Relationship Id="rId2" Type="http://schemas.openxmlformats.org/officeDocument/2006/relationships/hyperlink" Target="http://www.unsplash.com/" TargetMode="Externa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slideLayout" Target="../slideLayouts/slideLayout10.xml"/><Relationship Id="rId1" Type="http://schemas.openxmlformats.org/officeDocument/2006/relationships/tags" Target="../tags/tag2.xml"/><Relationship Id="rId4" Type="http://schemas.openxmlformats.org/officeDocument/2006/relationships/image" Target="../media/image11.svg"/></Relationships>
</file>

<file path=ppt/slides/_rels/slide9.xml.rels><?xml version="1.0" encoding="UTF-8" standalone="yes"?>
<Relationships xmlns="http://schemas.openxmlformats.org/package/2006/relationships"><Relationship Id="rId13" Type="http://schemas.openxmlformats.org/officeDocument/2006/relationships/image" Target="../media/image21.svg"/><Relationship Id="rId18" Type="http://schemas.openxmlformats.org/officeDocument/2006/relationships/image" Target="../media/image18.png"/><Relationship Id="rId26" Type="http://schemas.openxmlformats.org/officeDocument/2006/relationships/image" Target="../media/image22.png"/><Relationship Id="rId39" Type="http://schemas.openxmlformats.org/officeDocument/2006/relationships/image" Target="../media/image47.svg"/><Relationship Id="rId21" Type="http://schemas.openxmlformats.org/officeDocument/2006/relationships/image" Target="../media/image29.svg"/><Relationship Id="rId34" Type="http://schemas.openxmlformats.org/officeDocument/2006/relationships/image" Target="../media/image26.png"/><Relationship Id="rId7" Type="http://schemas.openxmlformats.org/officeDocument/2006/relationships/image" Target="../media/image15.svg"/><Relationship Id="rId12" Type="http://schemas.openxmlformats.org/officeDocument/2006/relationships/image" Target="../media/image15.png"/><Relationship Id="rId17" Type="http://schemas.openxmlformats.org/officeDocument/2006/relationships/image" Target="../media/image25.svg"/><Relationship Id="rId25" Type="http://schemas.openxmlformats.org/officeDocument/2006/relationships/image" Target="../media/image33.svg"/><Relationship Id="rId33" Type="http://schemas.openxmlformats.org/officeDocument/2006/relationships/image" Target="../media/image41.svg"/><Relationship Id="rId38" Type="http://schemas.openxmlformats.org/officeDocument/2006/relationships/image" Target="../media/image28.png"/><Relationship Id="rId2" Type="http://schemas.openxmlformats.org/officeDocument/2006/relationships/image" Target="../media/image10.png"/><Relationship Id="rId16" Type="http://schemas.openxmlformats.org/officeDocument/2006/relationships/image" Target="../media/image17.png"/><Relationship Id="rId20" Type="http://schemas.openxmlformats.org/officeDocument/2006/relationships/image" Target="../media/image19.png"/><Relationship Id="rId29" Type="http://schemas.openxmlformats.org/officeDocument/2006/relationships/image" Target="../media/image37.svg"/><Relationship Id="rId1" Type="http://schemas.openxmlformats.org/officeDocument/2006/relationships/slideLayout" Target="../slideLayouts/slideLayout1.xml"/><Relationship Id="rId6" Type="http://schemas.openxmlformats.org/officeDocument/2006/relationships/image" Target="../media/image12.png"/><Relationship Id="rId11" Type="http://schemas.openxmlformats.org/officeDocument/2006/relationships/image" Target="../media/image19.svg"/><Relationship Id="rId24" Type="http://schemas.openxmlformats.org/officeDocument/2006/relationships/image" Target="../media/image21.png"/><Relationship Id="rId32" Type="http://schemas.openxmlformats.org/officeDocument/2006/relationships/image" Target="../media/image25.png"/><Relationship Id="rId37" Type="http://schemas.openxmlformats.org/officeDocument/2006/relationships/image" Target="../media/image45.svg"/><Relationship Id="rId5" Type="http://schemas.openxmlformats.org/officeDocument/2006/relationships/image" Target="../media/image13.svg"/><Relationship Id="rId15" Type="http://schemas.openxmlformats.org/officeDocument/2006/relationships/image" Target="../media/image23.svg"/><Relationship Id="rId23" Type="http://schemas.openxmlformats.org/officeDocument/2006/relationships/image" Target="../media/image31.svg"/><Relationship Id="rId28" Type="http://schemas.openxmlformats.org/officeDocument/2006/relationships/image" Target="../media/image23.png"/><Relationship Id="rId36" Type="http://schemas.openxmlformats.org/officeDocument/2006/relationships/image" Target="../media/image27.png"/><Relationship Id="rId10" Type="http://schemas.openxmlformats.org/officeDocument/2006/relationships/image" Target="../media/image14.png"/><Relationship Id="rId19" Type="http://schemas.openxmlformats.org/officeDocument/2006/relationships/image" Target="../media/image27.svg"/><Relationship Id="rId31" Type="http://schemas.openxmlformats.org/officeDocument/2006/relationships/image" Target="../media/image39.svg"/><Relationship Id="rId4" Type="http://schemas.openxmlformats.org/officeDocument/2006/relationships/image" Target="../media/image11.png"/><Relationship Id="rId9" Type="http://schemas.openxmlformats.org/officeDocument/2006/relationships/image" Target="../media/image17.svg"/><Relationship Id="rId14" Type="http://schemas.openxmlformats.org/officeDocument/2006/relationships/image" Target="../media/image16.png"/><Relationship Id="rId22" Type="http://schemas.openxmlformats.org/officeDocument/2006/relationships/image" Target="../media/image20.png"/><Relationship Id="rId27" Type="http://schemas.openxmlformats.org/officeDocument/2006/relationships/image" Target="../media/image35.svg"/><Relationship Id="rId30" Type="http://schemas.openxmlformats.org/officeDocument/2006/relationships/image" Target="../media/image24.png"/><Relationship Id="rId35" Type="http://schemas.openxmlformats.org/officeDocument/2006/relationships/image" Target="../media/image43.svg"/><Relationship Id="rId8" Type="http://schemas.openxmlformats.org/officeDocument/2006/relationships/image" Target="../media/image13.png"/><Relationship Id="rId3" Type="http://schemas.openxmlformats.org/officeDocument/2006/relationships/image" Target="../media/image110.sv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tx2"/>
        </a:solidFill>
        <a:effectLst/>
      </p:bgPr>
    </p:bg>
    <p:spTree>
      <p:nvGrpSpPr>
        <p:cNvPr id="1" name=""/>
        <p:cNvGrpSpPr/>
        <p:nvPr/>
      </p:nvGrpSpPr>
      <p:grpSpPr>
        <a:xfrm>
          <a:off x="0" y="0"/>
          <a:ext cx="0" cy="0"/>
          <a:chOff x="0" y="0"/>
          <a:chExt cx="0" cy="0"/>
        </a:xfrm>
      </p:grpSpPr>
      <p:sp>
        <p:nvSpPr>
          <p:cNvPr id="74" name="TextBox 73">
            <a:extLst>
              <a:ext uri="{FF2B5EF4-FFF2-40B4-BE49-F238E27FC236}">
                <a16:creationId xmlns:a16="http://schemas.microsoft.com/office/drawing/2014/main" id="{8B83F75E-5B30-29AB-8E9C-CDEB3E9D9AC8}"/>
              </a:ext>
            </a:extLst>
          </p:cNvPr>
          <p:cNvSpPr txBox="1"/>
          <p:nvPr/>
        </p:nvSpPr>
        <p:spPr>
          <a:xfrm>
            <a:off x="735013" y="1432718"/>
            <a:ext cx="5708650" cy="1141414"/>
          </a:xfrm>
          <a:prstGeom prst="rect">
            <a:avLst/>
          </a:prstGeom>
          <a:noFill/>
        </p:spPr>
        <p:txBody>
          <a:bodyPr wrap="square" lIns="0" tIns="0" rIns="0" bIns="0" rtlCol="0">
            <a:noAutofit/>
          </a:bodyPr>
          <a:lstStyle/>
          <a:p>
            <a:pPr>
              <a:lnSpc>
                <a:spcPct val="80000"/>
              </a:lnSpc>
            </a:pPr>
            <a:r>
              <a:rPr lang="en-NZ" sz="6400" b="1" dirty="0">
                <a:solidFill>
                  <a:srgbClr val="21A5BE"/>
                </a:solidFill>
                <a:latin typeface="Lato" panose="020F0502020204030203"/>
                <a:ea typeface="Lato" panose="020F0502020204030203" pitchFamily="34" charset="0"/>
                <a:cs typeface="Lato" panose="020F0502020204030203" pitchFamily="34" charset="0"/>
              </a:rPr>
              <a:t>CLASSIFICATION</a:t>
            </a:r>
            <a:br>
              <a:rPr lang="en-NZ" sz="6400" b="1" dirty="0">
                <a:solidFill>
                  <a:srgbClr val="21A5BE"/>
                </a:solidFill>
                <a:latin typeface="Lato" panose="020F0502020204030203"/>
                <a:ea typeface="Lato" panose="020F0502020204030203" pitchFamily="34" charset="0"/>
                <a:cs typeface="Lato" panose="020F0502020204030203" pitchFamily="34" charset="0"/>
              </a:rPr>
            </a:br>
            <a:r>
              <a:rPr lang="en-NZ" sz="6400" b="1" dirty="0" smtClean="0">
                <a:solidFill>
                  <a:schemeClr val="bg1"/>
                </a:solidFill>
                <a:latin typeface="Lato" panose="020F0502020204030203"/>
                <a:ea typeface="Lato" panose="020F0502020204030203" pitchFamily="34" charset="0"/>
                <a:cs typeface="Lato" panose="020F0502020204030203" pitchFamily="34" charset="0"/>
              </a:rPr>
              <a:t>TRAINING TEMPLATE</a:t>
            </a:r>
            <a:endParaRPr lang="en-NZ" sz="6400" b="1" dirty="0">
              <a:solidFill>
                <a:schemeClr val="bg1"/>
              </a:solidFill>
              <a:latin typeface="Lato" panose="020F0502020204030203"/>
              <a:ea typeface="Lato" panose="020F0502020204030203" pitchFamily="34" charset="0"/>
              <a:cs typeface="Lato" panose="020F0502020204030203" pitchFamily="34" charset="0"/>
            </a:endParaRPr>
          </a:p>
        </p:txBody>
      </p:sp>
    </p:spTree>
    <p:extLst>
      <p:ext uri="{BB962C8B-B14F-4D97-AF65-F5344CB8AC3E}">
        <p14:creationId xmlns:p14="http://schemas.microsoft.com/office/powerpoint/2010/main" val="379834409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 name="Graphic 28">
            <a:extLst>
              <a:ext uri="{FF2B5EF4-FFF2-40B4-BE49-F238E27FC236}">
                <a16:creationId xmlns:a16="http://schemas.microsoft.com/office/drawing/2014/main" id="{6B0EA1D9-EFB5-9D33-9CD7-33A990F51996}"/>
              </a:ext>
            </a:extLst>
          </p:cNvPr>
          <p:cNvPicPr>
            <a:picLocks noChangeAspect="1"/>
          </p:cNvPicPr>
          <p:nvPr/>
        </p:nvPicPr>
        <p:blipFill>
          <a:blip r:embed="rId2">
            <a:extLst>
              <a:ext uri="{96DAC541-7B7A-43D3-8B79-37D633B846F1}">
                <asvg:svgBlip xmlns="" xmlns:asvg="http://schemas.microsoft.com/office/drawing/2016/SVG/main" r:embed="rId3"/>
              </a:ext>
            </a:extLst>
          </a:blip>
          <a:stretch>
            <a:fillRect/>
          </a:stretch>
        </p:blipFill>
        <p:spPr>
          <a:xfrm>
            <a:off x="2375972" y="2046956"/>
            <a:ext cx="2156913" cy="2877870"/>
          </a:xfrm>
          <a:prstGeom prst="rect">
            <a:avLst/>
          </a:prstGeom>
        </p:spPr>
      </p:pic>
      <p:pic>
        <p:nvPicPr>
          <p:cNvPr id="21" name="Graphic 20">
            <a:extLst>
              <a:ext uri="{FF2B5EF4-FFF2-40B4-BE49-F238E27FC236}">
                <a16:creationId xmlns:a16="http://schemas.microsoft.com/office/drawing/2014/main" id="{05F5BA66-C14D-9EAD-F0B2-30B413E58507}"/>
              </a:ext>
            </a:extLst>
          </p:cNvPr>
          <p:cNvPicPr>
            <a:picLocks noChangeAspect="1"/>
          </p:cNvPicPr>
          <p:nvPr/>
        </p:nvPicPr>
        <p:blipFill>
          <a:blip r:embed="rId4">
            <a:extLst>
              <a:ext uri="{96DAC541-7B7A-43D3-8B79-37D633B846F1}">
                <asvg:svgBlip xmlns="" xmlns:asvg="http://schemas.microsoft.com/office/drawing/2016/SVG/main" r:embed="rId5"/>
              </a:ext>
            </a:extLst>
          </a:blip>
          <a:stretch>
            <a:fillRect/>
          </a:stretch>
        </p:blipFill>
        <p:spPr>
          <a:xfrm>
            <a:off x="7835420" y="1435865"/>
            <a:ext cx="1698874" cy="4100053"/>
          </a:xfrm>
          <a:prstGeom prst="rect">
            <a:avLst/>
          </a:prstGeom>
        </p:spPr>
      </p:pic>
      <p:pic>
        <p:nvPicPr>
          <p:cNvPr id="25" name="Graphic 24">
            <a:extLst>
              <a:ext uri="{FF2B5EF4-FFF2-40B4-BE49-F238E27FC236}">
                <a16:creationId xmlns:a16="http://schemas.microsoft.com/office/drawing/2014/main" id="{F7C23830-AE6F-D5FE-2C44-6A3D794E3A52}"/>
              </a:ext>
            </a:extLst>
          </p:cNvPr>
          <p:cNvPicPr>
            <a:picLocks noChangeAspect="1"/>
          </p:cNvPicPr>
          <p:nvPr/>
        </p:nvPicPr>
        <p:blipFill>
          <a:blip r:embed="rId6">
            <a:extLst>
              <a:ext uri="{96DAC541-7B7A-43D3-8B79-37D633B846F1}">
                <asvg:svgBlip xmlns="" xmlns:asvg="http://schemas.microsoft.com/office/drawing/2016/SVG/main" r:embed="rId7"/>
              </a:ext>
            </a:extLst>
          </a:blip>
          <a:stretch>
            <a:fillRect/>
          </a:stretch>
        </p:blipFill>
        <p:spPr>
          <a:xfrm>
            <a:off x="4054290" y="1498600"/>
            <a:ext cx="3625416" cy="3384340"/>
          </a:xfrm>
          <a:prstGeom prst="rect">
            <a:avLst/>
          </a:prstGeom>
        </p:spPr>
      </p:pic>
      <p:pic>
        <p:nvPicPr>
          <p:cNvPr id="31" name="Graphic 30">
            <a:extLst>
              <a:ext uri="{FF2B5EF4-FFF2-40B4-BE49-F238E27FC236}">
                <a16:creationId xmlns:a16="http://schemas.microsoft.com/office/drawing/2014/main" id="{C536CD28-F9A2-4404-E333-E5B214813A2B}"/>
              </a:ext>
            </a:extLst>
          </p:cNvPr>
          <p:cNvPicPr>
            <a:picLocks noChangeAspect="1"/>
          </p:cNvPicPr>
          <p:nvPr/>
        </p:nvPicPr>
        <p:blipFill>
          <a:blip r:embed="rId8">
            <a:extLst>
              <a:ext uri="{96DAC541-7B7A-43D3-8B79-37D633B846F1}">
                <asvg:svgBlip xmlns="" xmlns:asvg="http://schemas.microsoft.com/office/drawing/2016/SVG/main" r:embed="rId9"/>
              </a:ext>
            </a:extLst>
          </a:blip>
          <a:stretch>
            <a:fillRect/>
          </a:stretch>
        </p:blipFill>
        <p:spPr>
          <a:xfrm>
            <a:off x="292908" y="2011279"/>
            <a:ext cx="1906794" cy="2908384"/>
          </a:xfrm>
          <a:prstGeom prst="rect">
            <a:avLst/>
          </a:prstGeom>
        </p:spPr>
      </p:pic>
      <p:sp>
        <p:nvSpPr>
          <p:cNvPr id="36" name="Title 3">
            <a:extLst>
              <a:ext uri="{FF2B5EF4-FFF2-40B4-BE49-F238E27FC236}">
                <a16:creationId xmlns:a16="http://schemas.microsoft.com/office/drawing/2014/main" id="{983212A1-FD8C-D150-4CB7-01911202F8AF}"/>
              </a:ext>
            </a:extLst>
          </p:cNvPr>
          <p:cNvSpPr>
            <a:spLocks noGrp="1"/>
          </p:cNvSpPr>
          <p:nvPr>
            <p:ph type="title"/>
          </p:nvPr>
        </p:nvSpPr>
        <p:spPr>
          <a:xfrm>
            <a:off x="670451" y="93704"/>
            <a:ext cx="8411111" cy="1177971"/>
          </a:xfrm>
        </p:spPr>
        <p:txBody>
          <a:bodyPr/>
          <a:lstStyle/>
          <a:p>
            <a:r>
              <a:rPr lang="en-NZ" b="1" dirty="0">
                <a:latin typeface="Lato" panose="020F0502020204030203"/>
              </a:rPr>
              <a:t>Visual Resources</a:t>
            </a:r>
          </a:p>
        </p:txBody>
      </p:sp>
    </p:spTree>
    <p:extLst>
      <p:ext uri="{BB962C8B-B14F-4D97-AF65-F5344CB8AC3E}">
        <p14:creationId xmlns:p14="http://schemas.microsoft.com/office/powerpoint/2010/main" val="370287560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Graphic 4">
            <a:extLst>
              <a:ext uri="{FF2B5EF4-FFF2-40B4-BE49-F238E27FC236}">
                <a16:creationId xmlns:a16="http://schemas.microsoft.com/office/drawing/2014/main" id="{07EC4288-4C4C-64DD-301F-37B7D61CAE34}"/>
              </a:ext>
            </a:extLst>
          </p:cNvPr>
          <p:cNvPicPr>
            <a:picLocks noChangeAspect="1"/>
          </p:cNvPicPr>
          <p:nvPr/>
        </p:nvPicPr>
        <p:blipFill>
          <a:blip r:embed="rId2">
            <a:extLst>
              <a:ext uri="{96DAC541-7B7A-43D3-8B79-37D633B846F1}">
                <asvg:svgBlip xmlns="" xmlns:asvg="http://schemas.microsoft.com/office/drawing/2016/SVG/main" r:embed="rId3"/>
              </a:ext>
            </a:extLst>
          </a:blip>
          <a:stretch>
            <a:fillRect/>
          </a:stretch>
        </p:blipFill>
        <p:spPr>
          <a:xfrm>
            <a:off x="4596346" y="1498600"/>
            <a:ext cx="3741281" cy="3421063"/>
          </a:xfrm>
          <a:prstGeom prst="rect">
            <a:avLst/>
          </a:prstGeom>
        </p:spPr>
      </p:pic>
      <p:sp>
        <p:nvSpPr>
          <p:cNvPr id="10" name="Title 3">
            <a:extLst>
              <a:ext uri="{FF2B5EF4-FFF2-40B4-BE49-F238E27FC236}">
                <a16:creationId xmlns:a16="http://schemas.microsoft.com/office/drawing/2014/main" id="{E7C66EFF-06CF-33CB-509F-0EEF88A7C544}"/>
              </a:ext>
            </a:extLst>
          </p:cNvPr>
          <p:cNvSpPr>
            <a:spLocks noGrp="1"/>
          </p:cNvSpPr>
          <p:nvPr>
            <p:ph type="title"/>
          </p:nvPr>
        </p:nvSpPr>
        <p:spPr>
          <a:xfrm>
            <a:off x="670451" y="93704"/>
            <a:ext cx="8411111" cy="1177971"/>
          </a:xfrm>
        </p:spPr>
        <p:txBody>
          <a:bodyPr/>
          <a:lstStyle/>
          <a:p>
            <a:r>
              <a:rPr lang="en-NZ" b="1" dirty="0">
                <a:latin typeface="Lato" panose="020F0502020204030203"/>
              </a:rPr>
              <a:t>Visual Resources</a:t>
            </a:r>
          </a:p>
        </p:txBody>
      </p:sp>
      <p:pic>
        <p:nvPicPr>
          <p:cNvPr id="16" name="Graphic 15">
            <a:extLst>
              <a:ext uri="{FF2B5EF4-FFF2-40B4-BE49-F238E27FC236}">
                <a16:creationId xmlns:a16="http://schemas.microsoft.com/office/drawing/2014/main" id="{F31C881B-6448-0DD9-D658-EA9EDE2C8940}"/>
              </a:ext>
            </a:extLst>
          </p:cNvPr>
          <p:cNvPicPr>
            <a:picLocks noChangeAspect="1"/>
          </p:cNvPicPr>
          <p:nvPr/>
        </p:nvPicPr>
        <p:blipFill>
          <a:blip r:embed="rId4">
            <a:extLst>
              <a:ext uri="{96DAC541-7B7A-43D3-8B79-37D633B846F1}">
                <asvg:svgBlip xmlns="" xmlns:asvg="http://schemas.microsoft.com/office/drawing/2016/SVG/main" r:embed="rId5"/>
              </a:ext>
            </a:extLst>
          </a:blip>
          <a:stretch>
            <a:fillRect/>
          </a:stretch>
        </p:blipFill>
        <p:spPr>
          <a:xfrm>
            <a:off x="697574" y="1498600"/>
            <a:ext cx="3540248" cy="3421063"/>
          </a:xfrm>
          <a:prstGeom prst="rect">
            <a:avLst/>
          </a:prstGeom>
        </p:spPr>
      </p:pic>
    </p:spTree>
    <p:extLst>
      <p:ext uri="{BB962C8B-B14F-4D97-AF65-F5344CB8AC3E}">
        <p14:creationId xmlns:p14="http://schemas.microsoft.com/office/powerpoint/2010/main" val="92908468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a:extLst>
              <a:ext uri="{FF2B5EF4-FFF2-40B4-BE49-F238E27FC236}">
                <a16:creationId xmlns:a16="http://schemas.microsoft.com/office/drawing/2014/main" id="{A223CF0F-299E-42EC-BAB8-681F541B5466}"/>
              </a:ext>
            </a:extLst>
          </p:cNvPr>
          <p:cNvSpPr>
            <a:spLocks noGrp="1"/>
          </p:cNvSpPr>
          <p:nvPr>
            <p:ph type="body" sz="quarter" idx="10"/>
          </p:nvPr>
        </p:nvSpPr>
        <p:spPr/>
        <p:txBody>
          <a:bodyPr/>
          <a:lstStyle/>
          <a:p>
            <a:r>
              <a:rPr lang="en-NZ" dirty="0"/>
              <a:t>Security Breach examples</a:t>
            </a:r>
          </a:p>
        </p:txBody>
      </p:sp>
    </p:spTree>
    <p:extLst>
      <p:ext uri="{BB962C8B-B14F-4D97-AF65-F5344CB8AC3E}">
        <p14:creationId xmlns:p14="http://schemas.microsoft.com/office/powerpoint/2010/main" val="186234768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picture containing text, person, wall&#10;&#10;Description automatically generated">
            <a:extLst>
              <a:ext uri="{FF2B5EF4-FFF2-40B4-BE49-F238E27FC236}">
                <a16:creationId xmlns:a16="http://schemas.microsoft.com/office/drawing/2014/main" id="{B355C7BC-0927-46A8-BB85-74815BBE018C}"/>
              </a:ext>
            </a:extLst>
          </p:cNvPr>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4250135" y="490539"/>
            <a:ext cx="6642556" cy="4428370"/>
          </a:xfrm>
          <a:prstGeom prst="rect">
            <a:avLst/>
          </a:prstGeom>
        </p:spPr>
      </p:pic>
      <p:pic>
        <p:nvPicPr>
          <p:cNvPr id="47" name="Graphic 46">
            <a:extLst>
              <a:ext uri="{FF2B5EF4-FFF2-40B4-BE49-F238E27FC236}">
                <a16:creationId xmlns:a16="http://schemas.microsoft.com/office/drawing/2014/main" id="{B218DBA7-69B4-4CB0-A586-BE2896B9B94C}"/>
              </a:ext>
            </a:extLst>
          </p:cNvPr>
          <p:cNvPicPr>
            <a:picLocks noChangeAspect="1"/>
          </p:cNvPicPr>
          <p:nvPr/>
        </p:nvPicPr>
        <p:blipFill>
          <a:blip r:embed="rId3">
            <a:extLst>
              <a:ext uri="{96DAC541-7B7A-43D3-8B79-37D633B846F1}">
                <asvg:svgBlip xmlns="" xmlns:asvg="http://schemas.microsoft.com/office/drawing/2016/SVG/main" r:embed="rId4"/>
              </a:ext>
            </a:extLst>
          </a:blip>
          <a:stretch>
            <a:fillRect/>
          </a:stretch>
        </p:blipFill>
        <p:spPr>
          <a:xfrm>
            <a:off x="5760172" y="0"/>
            <a:ext cx="3991841" cy="6094413"/>
          </a:xfrm>
          <a:prstGeom prst="rect">
            <a:avLst/>
          </a:prstGeom>
        </p:spPr>
      </p:pic>
      <p:grpSp>
        <p:nvGrpSpPr>
          <p:cNvPr id="7" name="Graphic 5">
            <a:extLst>
              <a:ext uri="{FF2B5EF4-FFF2-40B4-BE49-F238E27FC236}">
                <a16:creationId xmlns:a16="http://schemas.microsoft.com/office/drawing/2014/main" id="{522EBB8D-0A04-46DF-9990-093DAF87E31F}"/>
              </a:ext>
            </a:extLst>
          </p:cNvPr>
          <p:cNvGrpSpPr/>
          <p:nvPr/>
        </p:nvGrpSpPr>
        <p:grpSpPr>
          <a:xfrm>
            <a:off x="765494" y="5069903"/>
            <a:ext cx="2338465" cy="413915"/>
            <a:chOff x="543700" y="673967"/>
            <a:chExt cx="2695479" cy="477107"/>
          </a:xfrm>
        </p:grpSpPr>
        <p:sp>
          <p:nvSpPr>
            <p:cNvPr id="8" name="Freeform: Shape 7">
              <a:extLst>
                <a:ext uri="{FF2B5EF4-FFF2-40B4-BE49-F238E27FC236}">
                  <a16:creationId xmlns:a16="http://schemas.microsoft.com/office/drawing/2014/main" id="{762E0605-BED6-4DCC-9C5C-97FEDEEC92C0}"/>
                </a:ext>
              </a:extLst>
            </p:cNvPr>
            <p:cNvSpPr/>
            <p:nvPr/>
          </p:nvSpPr>
          <p:spPr>
            <a:xfrm>
              <a:off x="543700" y="748834"/>
              <a:ext cx="302037" cy="322135"/>
            </a:xfrm>
            <a:custGeom>
              <a:avLst/>
              <a:gdLst>
                <a:gd name="connsiteX0" fmla="*/ 186404 w 302037"/>
                <a:gd name="connsiteY0" fmla="*/ 57912 h 322135"/>
                <a:gd name="connsiteX1" fmla="*/ 186404 w 302037"/>
                <a:gd name="connsiteY1" fmla="*/ 57912 h 322135"/>
                <a:gd name="connsiteX2" fmla="*/ 232886 w 302037"/>
                <a:gd name="connsiteY2" fmla="*/ 105061 h 322135"/>
                <a:gd name="connsiteX3" fmla="*/ 165640 w 302037"/>
                <a:gd name="connsiteY3" fmla="*/ 175165 h 322135"/>
                <a:gd name="connsiteX4" fmla="*/ 91630 w 302037"/>
                <a:gd name="connsiteY4" fmla="*/ 175165 h 322135"/>
                <a:gd name="connsiteX5" fmla="*/ 112490 w 302037"/>
                <a:gd name="connsiteY5" fmla="*/ 57912 h 322135"/>
                <a:gd name="connsiteX6" fmla="*/ 186499 w 302037"/>
                <a:gd name="connsiteY6" fmla="*/ 57912 h 322135"/>
                <a:gd name="connsiteX7" fmla="*/ 0 w 302037"/>
                <a:gd name="connsiteY7" fmla="*/ 322136 h 322135"/>
                <a:gd name="connsiteX8" fmla="*/ 65913 w 302037"/>
                <a:gd name="connsiteY8" fmla="*/ 322136 h 322135"/>
                <a:gd name="connsiteX9" fmla="*/ 82010 w 302037"/>
                <a:gd name="connsiteY9" fmla="*/ 233172 h 322135"/>
                <a:gd name="connsiteX10" fmla="*/ 166783 w 302037"/>
                <a:gd name="connsiteY10" fmla="*/ 233172 h 322135"/>
                <a:gd name="connsiteX11" fmla="*/ 302038 w 302037"/>
                <a:gd name="connsiteY11" fmla="*/ 97726 h 322135"/>
                <a:gd name="connsiteX12" fmla="*/ 204502 w 302037"/>
                <a:gd name="connsiteY12" fmla="*/ 0 h 322135"/>
                <a:gd name="connsiteX13" fmla="*/ 56483 w 302037"/>
                <a:gd name="connsiteY13" fmla="*/ 0 h 322135"/>
                <a:gd name="connsiteX14" fmla="*/ 0 w 302037"/>
                <a:gd name="connsiteY14" fmla="*/ 322136 h 3221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02037" h="322135">
                  <a:moveTo>
                    <a:pt x="186404" y="57912"/>
                  </a:moveTo>
                  <a:lnTo>
                    <a:pt x="186404" y="57912"/>
                  </a:lnTo>
                  <a:cubicBezTo>
                    <a:pt x="213360" y="57912"/>
                    <a:pt x="232886" y="75438"/>
                    <a:pt x="232886" y="105061"/>
                  </a:cubicBezTo>
                  <a:cubicBezTo>
                    <a:pt x="232886" y="148876"/>
                    <a:pt x="200596" y="175165"/>
                    <a:pt x="165640" y="175165"/>
                  </a:cubicBezTo>
                  <a:lnTo>
                    <a:pt x="91630" y="175165"/>
                  </a:lnTo>
                  <a:lnTo>
                    <a:pt x="112490" y="57912"/>
                  </a:lnTo>
                  <a:lnTo>
                    <a:pt x="186499" y="57912"/>
                  </a:lnTo>
                  <a:close/>
                  <a:moveTo>
                    <a:pt x="0" y="322136"/>
                  </a:moveTo>
                  <a:lnTo>
                    <a:pt x="65913" y="322136"/>
                  </a:lnTo>
                  <a:lnTo>
                    <a:pt x="82010" y="233172"/>
                  </a:lnTo>
                  <a:lnTo>
                    <a:pt x="166783" y="233172"/>
                  </a:lnTo>
                  <a:cubicBezTo>
                    <a:pt x="235458" y="233172"/>
                    <a:pt x="302038" y="186023"/>
                    <a:pt x="302038" y="97726"/>
                  </a:cubicBezTo>
                  <a:cubicBezTo>
                    <a:pt x="302038" y="34385"/>
                    <a:pt x="258985" y="0"/>
                    <a:pt x="204502" y="0"/>
                  </a:cubicBezTo>
                  <a:lnTo>
                    <a:pt x="56483" y="0"/>
                  </a:lnTo>
                  <a:lnTo>
                    <a:pt x="0" y="322136"/>
                  </a:lnTo>
                  <a:close/>
                </a:path>
              </a:pathLst>
            </a:custGeom>
            <a:solidFill>
              <a:srgbClr val="143144"/>
            </a:solidFill>
            <a:ln w="9525" cap="flat">
              <a:noFill/>
              <a:prstDash val="solid"/>
              <a:miter/>
            </a:ln>
          </p:spPr>
          <p:txBody>
            <a:bodyPr rtlCol="0" anchor="ctr"/>
            <a:lstStyle/>
            <a:p>
              <a:endParaRPr lang="en-NZ"/>
            </a:p>
          </p:txBody>
        </p:sp>
        <p:sp>
          <p:nvSpPr>
            <p:cNvPr id="9" name="Freeform: Shape 8">
              <a:extLst>
                <a:ext uri="{FF2B5EF4-FFF2-40B4-BE49-F238E27FC236}">
                  <a16:creationId xmlns:a16="http://schemas.microsoft.com/office/drawing/2014/main" id="{A9A39765-F049-4C0E-B9AB-6FA8B32E539D}"/>
                </a:ext>
              </a:extLst>
            </p:cNvPr>
            <p:cNvSpPr/>
            <p:nvPr/>
          </p:nvSpPr>
          <p:spPr>
            <a:xfrm>
              <a:off x="845928" y="744643"/>
              <a:ext cx="274510" cy="330993"/>
            </a:xfrm>
            <a:custGeom>
              <a:avLst/>
              <a:gdLst>
                <a:gd name="connsiteX0" fmla="*/ 140589 w 274510"/>
                <a:gd name="connsiteY0" fmla="*/ 199644 h 330993"/>
                <a:gd name="connsiteX1" fmla="*/ 140589 w 274510"/>
                <a:gd name="connsiteY1" fmla="*/ 199644 h 330993"/>
                <a:gd name="connsiteX2" fmla="*/ 178308 w 274510"/>
                <a:gd name="connsiteY2" fmla="*/ 230600 h 330993"/>
                <a:gd name="connsiteX3" fmla="*/ 115062 w 274510"/>
                <a:gd name="connsiteY3" fmla="*/ 270320 h 330993"/>
                <a:gd name="connsiteX4" fmla="*/ 23527 w 274510"/>
                <a:gd name="connsiteY4" fmla="*/ 240030 h 330993"/>
                <a:gd name="connsiteX5" fmla="*/ 0 w 274510"/>
                <a:gd name="connsiteY5" fmla="*/ 303371 h 330993"/>
                <a:gd name="connsiteX6" fmla="*/ 105632 w 274510"/>
                <a:gd name="connsiteY6" fmla="*/ 330994 h 330993"/>
                <a:gd name="connsiteX7" fmla="*/ 249650 w 274510"/>
                <a:gd name="connsiteY7" fmla="*/ 219075 h 330993"/>
                <a:gd name="connsiteX8" fmla="*/ 179642 w 274510"/>
                <a:gd name="connsiteY8" fmla="*/ 141542 h 330993"/>
                <a:gd name="connsiteX9" fmla="*/ 125158 w 274510"/>
                <a:gd name="connsiteY9" fmla="*/ 124682 h 330993"/>
                <a:gd name="connsiteX10" fmla="*/ 97536 w 274510"/>
                <a:gd name="connsiteY10" fmla="*/ 97060 h 330993"/>
                <a:gd name="connsiteX11" fmla="*/ 157448 w 274510"/>
                <a:gd name="connsiteY11" fmla="*/ 60674 h 330993"/>
                <a:gd name="connsiteX12" fmla="*/ 248317 w 274510"/>
                <a:gd name="connsiteY12" fmla="*/ 86297 h 330993"/>
                <a:gd name="connsiteX13" fmla="*/ 274511 w 274510"/>
                <a:gd name="connsiteY13" fmla="*/ 25622 h 330993"/>
                <a:gd name="connsiteX14" fmla="*/ 167545 w 274510"/>
                <a:gd name="connsiteY14" fmla="*/ 0 h 330993"/>
                <a:gd name="connsiteX15" fmla="*/ 26289 w 274510"/>
                <a:gd name="connsiteY15" fmla="*/ 107156 h 330993"/>
                <a:gd name="connsiteX16" fmla="*/ 84868 w 274510"/>
                <a:gd name="connsiteY16" fmla="*/ 181928 h 330993"/>
                <a:gd name="connsiteX17" fmla="*/ 140684 w 274510"/>
                <a:gd name="connsiteY17" fmla="*/ 199454 h 3309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74510" h="330993">
                  <a:moveTo>
                    <a:pt x="140589" y="199644"/>
                  </a:moveTo>
                  <a:lnTo>
                    <a:pt x="140589" y="199644"/>
                  </a:lnTo>
                  <a:cubicBezTo>
                    <a:pt x="164116" y="206407"/>
                    <a:pt x="178308" y="215837"/>
                    <a:pt x="178308" y="230600"/>
                  </a:cubicBezTo>
                  <a:cubicBezTo>
                    <a:pt x="178308" y="254222"/>
                    <a:pt x="154781" y="270320"/>
                    <a:pt x="115062" y="270320"/>
                  </a:cubicBezTo>
                  <a:cubicBezTo>
                    <a:pt x="75343" y="270320"/>
                    <a:pt x="43720" y="255461"/>
                    <a:pt x="23527" y="240030"/>
                  </a:cubicBezTo>
                  <a:lnTo>
                    <a:pt x="0" y="303371"/>
                  </a:lnTo>
                  <a:cubicBezTo>
                    <a:pt x="18193" y="314801"/>
                    <a:pt x="60579" y="330994"/>
                    <a:pt x="105632" y="330994"/>
                  </a:cubicBezTo>
                  <a:cubicBezTo>
                    <a:pt x="189071" y="330994"/>
                    <a:pt x="249650" y="285845"/>
                    <a:pt x="249650" y="219075"/>
                  </a:cubicBezTo>
                  <a:cubicBezTo>
                    <a:pt x="249650" y="180689"/>
                    <a:pt x="226124" y="156401"/>
                    <a:pt x="179642" y="141542"/>
                  </a:cubicBezTo>
                  <a:lnTo>
                    <a:pt x="125158" y="124682"/>
                  </a:lnTo>
                  <a:cubicBezTo>
                    <a:pt x="106966" y="118586"/>
                    <a:pt x="97536" y="110490"/>
                    <a:pt x="97536" y="97060"/>
                  </a:cubicBezTo>
                  <a:cubicBezTo>
                    <a:pt x="97536" y="75533"/>
                    <a:pt x="115062" y="60674"/>
                    <a:pt x="157448" y="60674"/>
                  </a:cubicBezTo>
                  <a:cubicBezTo>
                    <a:pt x="191072" y="60674"/>
                    <a:pt x="222695" y="72104"/>
                    <a:pt x="248317" y="86297"/>
                  </a:cubicBezTo>
                  <a:lnTo>
                    <a:pt x="274511" y="25622"/>
                  </a:lnTo>
                  <a:cubicBezTo>
                    <a:pt x="246983" y="8763"/>
                    <a:pt x="207931" y="0"/>
                    <a:pt x="167545" y="0"/>
                  </a:cubicBezTo>
                  <a:cubicBezTo>
                    <a:pt x="70009" y="0"/>
                    <a:pt x="26289" y="49911"/>
                    <a:pt x="26289" y="107156"/>
                  </a:cubicBezTo>
                  <a:cubicBezTo>
                    <a:pt x="26289" y="144209"/>
                    <a:pt x="46482" y="170498"/>
                    <a:pt x="84868" y="181928"/>
                  </a:cubicBezTo>
                  <a:lnTo>
                    <a:pt x="140684" y="199454"/>
                  </a:lnTo>
                  <a:close/>
                </a:path>
              </a:pathLst>
            </a:custGeom>
            <a:solidFill>
              <a:srgbClr val="143144"/>
            </a:solidFill>
            <a:ln w="9525" cap="flat">
              <a:noFill/>
              <a:prstDash val="solid"/>
              <a:miter/>
            </a:ln>
          </p:spPr>
          <p:txBody>
            <a:bodyPr rtlCol="0" anchor="ctr"/>
            <a:lstStyle/>
            <a:p>
              <a:endParaRPr lang="en-NZ"/>
            </a:p>
          </p:txBody>
        </p:sp>
        <p:sp>
          <p:nvSpPr>
            <p:cNvPr id="10" name="Freeform: Shape 9">
              <a:extLst>
                <a:ext uri="{FF2B5EF4-FFF2-40B4-BE49-F238E27FC236}">
                  <a16:creationId xmlns:a16="http://schemas.microsoft.com/office/drawing/2014/main" id="{E1A09341-6278-43CB-A450-F2A1E66D7B90}"/>
                </a:ext>
              </a:extLst>
            </p:cNvPr>
            <p:cNvSpPr/>
            <p:nvPr/>
          </p:nvSpPr>
          <p:spPr>
            <a:xfrm>
              <a:off x="1122439" y="748929"/>
              <a:ext cx="311562" cy="326802"/>
            </a:xfrm>
            <a:custGeom>
              <a:avLst/>
              <a:gdLst>
                <a:gd name="connsiteX0" fmla="*/ 191071 w 311562"/>
                <a:gd name="connsiteY0" fmla="*/ 57817 h 326802"/>
                <a:gd name="connsiteX1" fmla="*/ 191071 w 311562"/>
                <a:gd name="connsiteY1" fmla="*/ 57817 h 326802"/>
                <a:gd name="connsiteX2" fmla="*/ 232791 w 311562"/>
                <a:gd name="connsiteY2" fmla="*/ 96203 h 326802"/>
                <a:gd name="connsiteX3" fmla="*/ 174212 w 311562"/>
                <a:gd name="connsiteY3" fmla="*/ 154115 h 326802"/>
                <a:gd name="connsiteX4" fmla="*/ 95536 w 311562"/>
                <a:gd name="connsiteY4" fmla="*/ 154115 h 326802"/>
                <a:gd name="connsiteX5" fmla="*/ 112300 w 311562"/>
                <a:gd name="connsiteY5" fmla="*/ 57722 h 326802"/>
                <a:gd name="connsiteX6" fmla="*/ 191071 w 311562"/>
                <a:gd name="connsiteY6" fmla="*/ 57722 h 326802"/>
                <a:gd name="connsiteX7" fmla="*/ 0 w 311562"/>
                <a:gd name="connsiteY7" fmla="*/ 322040 h 326802"/>
                <a:gd name="connsiteX8" fmla="*/ 66580 w 311562"/>
                <a:gd name="connsiteY8" fmla="*/ 322040 h 326802"/>
                <a:gd name="connsiteX9" fmla="*/ 86773 w 311562"/>
                <a:gd name="connsiteY9" fmla="*/ 206121 h 326802"/>
                <a:gd name="connsiteX10" fmla="*/ 117062 w 311562"/>
                <a:gd name="connsiteY10" fmla="*/ 206121 h 326802"/>
                <a:gd name="connsiteX11" fmla="*/ 256413 w 311562"/>
                <a:gd name="connsiteY11" fmla="*/ 326803 h 326802"/>
                <a:gd name="connsiteX12" fmla="*/ 308896 w 311562"/>
                <a:gd name="connsiteY12" fmla="*/ 316040 h 326802"/>
                <a:gd name="connsiteX13" fmla="*/ 311563 w 311562"/>
                <a:gd name="connsiteY13" fmla="*/ 262128 h 326802"/>
                <a:gd name="connsiteX14" fmla="*/ 275844 w 311562"/>
                <a:gd name="connsiteY14" fmla="*/ 269558 h 326802"/>
                <a:gd name="connsiteX15" fmla="*/ 196501 w 311562"/>
                <a:gd name="connsiteY15" fmla="*/ 204883 h 326802"/>
                <a:gd name="connsiteX16" fmla="*/ 303466 w 311562"/>
                <a:gd name="connsiteY16" fmla="*/ 90297 h 326802"/>
                <a:gd name="connsiteX17" fmla="*/ 195072 w 311562"/>
                <a:gd name="connsiteY17" fmla="*/ 0 h 326802"/>
                <a:gd name="connsiteX18" fmla="*/ 57150 w 311562"/>
                <a:gd name="connsiteY18" fmla="*/ 0 h 326802"/>
                <a:gd name="connsiteX19" fmla="*/ 0 w 311562"/>
                <a:gd name="connsiteY19" fmla="*/ 322136 h 3268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311562" h="326802">
                  <a:moveTo>
                    <a:pt x="191071" y="57817"/>
                  </a:moveTo>
                  <a:lnTo>
                    <a:pt x="191071" y="57817"/>
                  </a:lnTo>
                  <a:cubicBezTo>
                    <a:pt x="216027" y="57817"/>
                    <a:pt x="232791" y="71247"/>
                    <a:pt x="232791" y="96203"/>
                  </a:cubicBezTo>
                  <a:cubicBezTo>
                    <a:pt x="232791" y="131921"/>
                    <a:pt x="206597" y="154115"/>
                    <a:pt x="174212" y="154115"/>
                  </a:cubicBezTo>
                  <a:lnTo>
                    <a:pt x="95536" y="154115"/>
                  </a:lnTo>
                  <a:lnTo>
                    <a:pt x="112300" y="57722"/>
                  </a:lnTo>
                  <a:lnTo>
                    <a:pt x="191071" y="57722"/>
                  </a:lnTo>
                  <a:close/>
                  <a:moveTo>
                    <a:pt x="0" y="322040"/>
                  </a:moveTo>
                  <a:lnTo>
                    <a:pt x="66580" y="322040"/>
                  </a:lnTo>
                  <a:lnTo>
                    <a:pt x="86773" y="206121"/>
                  </a:lnTo>
                  <a:lnTo>
                    <a:pt x="117062" y="206121"/>
                  </a:lnTo>
                  <a:cubicBezTo>
                    <a:pt x="150686" y="235744"/>
                    <a:pt x="185642" y="326803"/>
                    <a:pt x="256413" y="326803"/>
                  </a:cubicBezTo>
                  <a:cubicBezTo>
                    <a:pt x="276606" y="326803"/>
                    <a:pt x="295465" y="322802"/>
                    <a:pt x="308896" y="316040"/>
                  </a:cubicBezTo>
                  <a:lnTo>
                    <a:pt x="311563" y="262128"/>
                  </a:lnTo>
                  <a:cubicBezTo>
                    <a:pt x="300799" y="266891"/>
                    <a:pt x="286036" y="269558"/>
                    <a:pt x="275844" y="269558"/>
                  </a:cubicBezTo>
                  <a:cubicBezTo>
                    <a:pt x="244221" y="269558"/>
                    <a:pt x="220027" y="233839"/>
                    <a:pt x="196501" y="204883"/>
                  </a:cubicBezTo>
                  <a:cubicBezTo>
                    <a:pt x="254317" y="197453"/>
                    <a:pt x="303466" y="159068"/>
                    <a:pt x="303466" y="90297"/>
                  </a:cubicBezTo>
                  <a:cubicBezTo>
                    <a:pt x="303466" y="26289"/>
                    <a:pt x="250317" y="0"/>
                    <a:pt x="195072" y="0"/>
                  </a:cubicBezTo>
                  <a:lnTo>
                    <a:pt x="57150" y="0"/>
                  </a:lnTo>
                  <a:lnTo>
                    <a:pt x="0" y="322136"/>
                  </a:lnTo>
                  <a:close/>
                </a:path>
              </a:pathLst>
            </a:custGeom>
            <a:solidFill>
              <a:srgbClr val="143144"/>
            </a:solidFill>
            <a:ln w="9525" cap="flat">
              <a:noFill/>
              <a:prstDash val="solid"/>
              <a:miter/>
            </a:ln>
          </p:spPr>
          <p:txBody>
            <a:bodyPr rtlCol="0" anchor="ctr"/>
            <a:lstStyle/>
            <a:p>
              <a:endParaRPr lang="en-NZ"/>
            </a:p>
          </p:txBody>
        </p:sp>
        <p:sp>
          <p:nvSpPr>
            <p:cNvPr id="11" name="Freeform: Shape 10">
              <a:extLst>
                <a:ext uri="{FF2B5EF4-FFF2-40B4-BE49-F238E27FC236}">
                  <a16:creationId xmlns:a16="http://schemas.microsoft.com/office/drawing/2014/main" id="{4A5412B3-080E-4CC4-BEB4-F43FDFA0100C}"/>
                </a:ext>
              </a:extLst>
            </p:cNvPr>
            <p:cNvSpPr/>
            <p:nvPr/>
          </p:nvSpPr>
          <p:spPr>
            <a:xfrm>
              <a:off x="1681461" y="762169"/>
              <a:ext cx="88201" cy="121348"/>
            </a:xfrm>
            <a:custGeom>
              <a:avLst/>
              <a:gdLst>
                <a:gd name="connsiteX0" fmla="*/ 45148 w 88201"/>
                <a:gd name="connsiteY0" fmla="*/ 19622 h 121348"/>
                <a:gd name="connsiteX1" fmla="*/ 45148 w 88201"/>
                <a:gd name="connsiteY1" fmla="*/ 19622 h 121348"/>
                <a:gd name="connsiteX2" fmla="*/ 64579 w 88201"/>
                <a:gd name="connsiteY2" fmla="*/ 43910 h 121348"/>
                <a:gd name="connsiteX3" fmla="*/ 45148 w 88201"/>
                <a:gd name="connsiteY3" fmla="*/ 67532 h 121348"/>
                <a:gd name="connsiteX4" fmla="*/ 22860 w 88201"/>
                <a:gd name="connsiteY4" fmla="*/ 67532 h 121348"/>
                <a:gd name="connsiteX5" fmla="*/ 22860 w 88201"/>
                <a:gd name="connsiteY5" fmla="*/ 19717 h 121348"/>
                <a:gd name="connsiteX6" fmla="*/ 45148 w 88201"/>
                <a:gd name="connsiteY6" fmla="*/ 19717 h 121348"/>
                <a:gd name="connsiteX7" fmla="*/ 0 w 88201"/>
                <a:gd name="connsiteY7" fmla="*/ 121349 h 121348"/>
                <a:gd name="connsiteX8" fmla="*/ 22860 w 88201"/>
                <a:gd name="connsiteY8" fmla="*/ 121349 h 121348"/>
                <a:gd name="connsiteX9" fmla="*/ 22860 w 88201"/>
                <a:gd name="connsiteY9" fmla="*/ 87630 h 121348"/>
                <a:gd name="connsiteX10" fmla="*/ 50482 w 88201"/>
                <a:gd name="connsiteY10" fmla="*/ 87630 h 121348"/>
                <a:gd name="connsiteX11" fmla="*/ 88201 w 88201"/>
                <a:gd name="connsiteY11" fmla="*/ 43815 h 121348"/>
                <a:gd name="connsiteX12" fmla="*/ 50482 w 88201"/>
                <a:gd name="connsiteY12" fmla="*/ 0 h 121348"/>
                <a:gd name="connsiteX13" fmla="*/ 0 w 88201"/>
                <a:gd name="connsiteY13" fmla="*/ 0 h 121348"/>
                <a:gd name="connsiteX14" fmla="*/ 0 w 88201"/>
                <a:gd name="connsiteY14" fmla="*/ 121349 h 1213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88201" h="121348">
                  <a:moveTo>
                    <a:pt x="45148" y="19622"/>
                  </a:moveTo>
                  <a:lnTo>
                    <a:pt x="45148" y="19622"/>
                  </a:lnTo>
                  <a:cubicBezTo>
                    <a:pt x="55912" y="19622"/>
                    <a:pt x="64579" y="28384"/>
                    <a:pt x="64579" y="43910"/>
                  </a:cubicBezTo>
                  <a:cubicBezTo>
                    <a:pt x="64579" y="59436"/>
                    <a:pt x="55912" y="67532"/>
                    <a:pt x="45148" y="67532"/>
                  </a:cubicBezTo>
                  <a:lnTo>
                    <a:pt x="22860" y="67532"/>
                  </a:lnTo>
                  <a:lnTo>
                    <a:pt x="22860" y="19717"/>
                  </a:lnTo>
                  <a:lnTo>
                    <a:pt x="45148" y="19717"/>
                  </a:lnTo>
                  <a:close/>
                  <a:moveTo>
                    <a:pt x="0" y="121349"/>
                  </a:moveTo>
                  <a:lnTo>
                    <a:pt x="22860" y="121349"/>
                  </a:lnTo>
                  <a:lnTo>
                    <a:pt x="22860" y="87630"/>
                  </a:lnTo>
                  <a:lnTo>
                    <a:pt x="50482" y="87630"/>
                  </a:lnTo>
                  <a:cubicBezTo>
                    <a:pt x="70675" y="87630"/>
                    <a:pt x="88201" y="70771"/>
                    <a:pt x="88201" y="43815"/>
                  </a:cubicBezTo>
                  <a:cubicBezTo>
                    <a:pt x="88201" y="13526"/>
                    <a:pt x="70675" y="0"/>
                    <a:pt x="50482" y="0"/>
                  </a:cubicBezTo>
                  <a:lnTo>
                    <a:pt x="0" y="0"/>
                  </a:lnTo>
                  <a:lnTo>
                    <a:pt x="0" y="121349"/>
                  </a:lnTo>
                  <a:close/>
                </a:path>
              </a:pathLst>
            </a:custGeom>
            <a:solidFill>
              <a:srgbClr val="143144"/>
            </a:solidFill>
            <a:ln w="9525" cap="flat">
              <a:noFill/>
              <a:prstDash val="solid"/>
              <a:miter/>
            </a:ln>
          </p:spPr>
          <p:txBody>
            <a:bodyPr rtlCol="0" anchor="ctr"/>
            <a:lstStyle/>
            <a:p>
              <a:endParaRPr lang="en-NZ"/>
            </a:p>
          </p:txBody>
        </p:sp>
        <p:sp>
          <p:nvSpPr>
            <p:cNvPr id="12" name="Freeform: Shape 11">
              <a:extLst>
                <a:ext uri="{FF2B5EF4-FFF2-40B4-BE49-F238E27FC236}">
                  <a16:creationId xmlns:a16="http://schemas.microsoft.com/office/drawing/2014/main" id="{FA6395E1-EBA2-4C4C-8B5F-2498BFFD76B3}"/>
                </a:ext>
              </a:extLst>
            </p:cNvPr>
            <p:cNvSpPr/>
            <p:nvPr/>
          </p:nvSpPr>
          <p:spPr>
            <a:xfrm>
              <a:off x="1787760" y="788648"/>
              <a:ext cx="57340" cy="95059"/>
            </a:xfrm>
            <a:custGeom>
              <a:avLst/>
              <a:gdLst>
                <a:gd name="connsiteX0" fmla="*/ 22289 w 57340"/>
                <a:gd name="connsiteY0" fmla="*/ 94964 h 95059"/>
                <a:gd name="connsiteX1" fmla="*/ 22289 w 57340"/>
                <a:gd name="connsiteY1" fmla="*/ 94964 h 95059"/>
                <a:gd name="connsiteX2" fmla="*/ 22289 w 57340"/>
                <a:gd name="connsiteY2" fmla="*/ 38386 h 95059"/>
                <a:gd name="connsiteX3" fmla="*/ 41148 w 57340"/>
                <a:gd name="connsiteY3" fmla="*/ 20860 h 95059"/>
                <a:gd name="connsiteX4" fmla="*/ 53912 w 57340"/>
                <a:gd name="connsiteY4" fmla="*/ 24860 h 95059"/>
                <a:gd name="connsiteX5" fmla="*/ 57341 w 57340"/>
                <a:gd name="connsiteY5" fmla="*/ 4000 h 95059"/>
                <a:gd name="connsiteX6" fmla="*/ 43148 w 57340"/>
                <a:gd name="connsiteY6" fmla="*/ 0 h 95059"/>
                <a:gd name="connsiteX7" fmla="*/ 22289 w 57340"/>
                <a:gd name="connsiteY7" fmla="*/ 13525 h 95059"/>
                <a:gd name="connsiteX8" fmla="*/ 22289 w 57340"/>
                <a:gd name="connsiteY8" fmla="*/ 1429 h 95059"/>
                <a:gd name="connsiteX9" fmla="*/ 0 w 57340"/>
                <a:gd name="connsiteY9" fmla="*/ 1429 h 95059"/>
                <a:gd name="connsiteX10" fmla="*/ 0 w 57340"/>
                <a:gd name="connsiteY10" fmla="*/ 95059 h 95059"/>
                <a:gd name="connsiteX11" fmla="*/ 22289 w 57340"/>
                <a:gd name="connsiteY11" fmla="*/ 95059 h 95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7340" h="95059">
                  <a:moveTo>
                    <a:pt x="22289" y="94964"/>
                  </a:moveTo>
                  <a:lnTo>
                    <a:pt x="22289" y="94964"/>
                  </a:lnTo>
                  <a:lnTo>
                    <a:pt x="22289" y="38386"/>
                  </a:lnTo>
                  <a:cubicBezTo>
                    <a:pt x="25622" y="27622"/>
                    <a:pt x="31718" y="20860"/>
                    <a:pt x="41148" y="20860"/>
                  </a:cubicBezTo>
                  <a:cubicBezTo>
                    <a:pt x="45149" y="20860"/>
                    <a:pt x="50578" y="22860"/>
                    <a:pt x="53912" y="24860"/>
                  </a:cubicBezTo>
                  <a:lnTo>
                    <a:pt x="57341" y="4000"/>
                  </a:lnTo>
                  <a:cubicBezTo>
                    <a:pt x="53912" y="1333"/>
                    <a:pt x="48578" y="0"/>
                    <a:pt x="43148" y="0"/>
                  </a:cubicBezTo>
                  <a:cubicBezTo>
                    <a:pt x="33052" y="0"/>
                    <a:pt x="26956" y="4000"/>
                    <a:pt x="22289" y="13525"/>
                  </a:cubicBezTo>
                  <a:lnTo>
                    <a:pt x="22289" y="1429"/>
                  </a:lnTo>
                  <a:lnTo>
                    <a:pt x="0" y="1429"/>
                  </a:lnTo>
                  <a:lnTo>
                    <a:pt x="0" y="95059"/>
                  </a:lnTo>
                  <a:lnTo>
                    <a:pt x="22289" y="95059"/>
                  </a:lnTo>
                  <a:close/>
                </a:path>
              </a:pathLst>
            </a:custGeom>
            <a:solidFill>
              <a:srgbClr val="143144"/>
            </a:solidFill>
            <a:ln w="9525" cap="flat">
              <a:noFill/>
              <a:prstDash val="solid"/>
              <a:miter/>
            </a:ln>
          </p:spPr>
          <p:txBody>
            <a:bodyPr rtlCol="0" anchor="ctr"/>
            <a:lstStyle/>
            <a:p>
              <a:endParaRPr lang="en-NZ"/>
            </a:p>
          </p:txBody>
        </p:sp>
        <p:sp>
          <p:nvSpPr>
            <p:cNvPr id="13" name="Freeform: Shape 12">
              <a:extLst>
                <a:ext uri="{FF2B5EF4-FFF2-40B4-BE49-F238E27FC236}">
                  <a16:creationId xmlns:a16="http://schemas.microsoft.com/office/drawing/2014/main" id="{E9FF8AA2-4A73-432F-B449-00756243DBED}"/>
                </a:ext>
              </a:extLst>
            </p:cNvPr>
            <p:cNvSpPr/>
            <p:nvPr/>
          </p:nvSpPr>
          <p:spPr>
            <a:xfrm>
              <a:off x="1855769" y="787791"/>
              <a:ext cx="85439" cy="98488"/>
            </a:xfrm>
            <a:custGeom>
              <a:avLst/>
              <a:gdLst>
                <a:gd name="connsiteX0" fmla="*/ 22289 w 85439"/>
                <a:gd name="connsiteY0" fmla="*/ 49244 h 98488"/>
                <a:gd name="connsiteX1" fmla="*/ 22289 w 85439"/>
                <a:gd name="connsiteY1" fmla="*/ 49244 h 98488"/>
                <a:gd name="connsiteX2" fmla="*/ 42482 w 85439"/>
                <a:gd name="connsiteY2" fmla="*/ 20955 h 98488"/>
                <a:gd name="connsiteX3" fmla="*/ 63341 w 85439"/>
                <a:gd name="connsiteY3" fmla="*/ 49244 h 98488"/>
                <a:gd name="connsiteX4" fmla="*/ 42482 w 85439"/>
                <a:gd name="connsiteY4" fmla="*/ 77533 h 98488"/>
                <a:gd name="connsiteX5" fmla="*/ 22289 w 85439"/>
                <a:gd name="connsiteY5" fmla="*/ 49244 h 98488"/>
                <a:gd name="connsiteX6" fmla="*/ 0 w 85439"/>
                <a:gd name="connsiteY6" fmla="*/ 49244 h 98488"/>
                <a:gd name="connsiteX7" fmla="*/ 0 w 85439"/>
                <a:gd name="connsiteY7" fmla="*/ 49244 h 98488"/>
                <a:gd name="connsiteX8" fmla="*/ 42386 w 85439"/>
                <a:gd name="connsiteY8" fmla="*/ 98489 h 98488"/>
                <a:gd name="connsiteX9" fmla="*/ 85439 w 85439"/>
                <a:gd name="connsiteY9" fmla="*/ 49244 h 98488"/>
                <a:gd name="connsiteX10" fmla="*/ 42386 w 85439"/>
                <a:gd name="connsiteY10" fmla="*/ 0 h 98488"/>
                <a:gd name="connsiteX11" fmla="*/ 0 w 85439"/>
                <a:gd name="connsiteY11" fmla="*/ 49244 h 984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5439" h="98488">
                  <a:moveTo>
                    <a:pt x="22289" y="49244"/>
                  </a:moveTo>
                  <a:lnTo>
                    <a:pt x="22289" y="49244"/>
                  </a:lnTo>
                  <a:cubicBezTo>
                    <a:pt x="22289" y="30385"/>
                    <a:pt x="30385" y="20955"/>
                    <a:pt x="42482" y="20955"/>
                  </a:cubicBezTo>
                  <a:cubicBezTo>
                    <a:pt x="55245" y="20955"/>
                    <a:pt x="63341" y="30385"/>
                    <a:pt x="63341" y="49244"/>
                  </a:cubicBezTo>
                  <a:cubicBezTo>
                    <a:pt x="63341" y="68104"/>
                    <a:pt x="55245" y="77533"/>
                    <a:pt x="42482" y="77533"/>
                  </a:cubicBezTo>
                  <a:cubicBezTo>
                    <a:pt x="29718" y="77533"/>
                    <a:pt x="22289" y="68104"/>
                    <a:pt x="22289" y="49244"/>
                  </a:cubicBezTo>
                  <a:moveTo>
                    <a:pt x="0" y="49244"/>
                  </a:moveTo>
                  <a:lnTo>
                    <a:pt x="0" y="49244"/>
                  </a:lnTo>
                  <a:cubicBezTo>
                    <a:pt x="0" y="80296"/>
                    <a:pt x="16859" y="98489"/>
                    <a:pt x="42386" y="98489"/>
                  </a:cubicBezTo>
                  <a:cubicBezTo>
                    <a:pt x="67913" y="98489"/>
                    <a:pt x="85439" y="80296"/>
                    <a:pt x="85439" y="49244"/>
                  </a:cubicBezTo>
                  <a:cubicBezTo>
                    <a:pt x="85439" y="18193"/>
                    <a:pt x="68580" y="0"/>
                    <a:pt x="42386" y="0"/>
                  </a:cubicBezTo>
                  <a:cubicBezTo>
                    <a:pt x="16193" y="0"/>
                    <a:pt x="0" y="18193"/>
                    <a:pt x="0" y="49244"/>
                  </a:cubicBezTo>
                </a:path>
              </a:pathLst>
            </a:custGeom>
            <a:solidFill>
              <a:srgbClr val="143144"/>
            </a:solidFill>
            <a:ln w="9525" cap="flat">
              <a:noFill/>
              <a:prstDash val="solid"/>
              <a:miter/>
            </a:ln>
          </p:spPr>
          <p:txBody>
            <a:bodyPr rtlCol="0" anchor="ctr"/>
            <a:lstStyle/>
            <a:p>
              <a:endParaRPr lang="en-NZ"/>
            </a:p>
          </p:txBody>
        </p:sp>
        <p:sp>
          <p:nvSpPr>
            <p:cNvPr id="14" name="Freeform: Shape 13">
              <a:extLst>
                <a:ext uri="{FF2B5EF4-FFF2-40B4-BE49-F238E27FC236}">
                  <a16:creationId xmlns:a16="http://schemas.microsoft.com/office/drawing/2014/main" id="{333391E2-46D2-4DFB-B5C3-0D38BC4D50BB}"/>
                </a:ext>
              </a:extLst>
            </p:cNvPr>
            <p:cNvSpPr/>
            <p:nvPr/>
          </p:nvSpPr>
          <p:spPr>
            <a:xfrm>
              <a:off x="1953972" y="766264"/>
              <a:ext cx="68579" cy="119253"/>
            </a:xfrm>
            <a:custGeom>
              <a:avLst/>
              <a:gdLst>
                <a:gd name="connsiteX0" fmla="*/ 36385 w 68579"/>
                <a:gd name="connsiteY0" fmla="*/ 41815 h 119253"/>
                <a:gd name="connsiteX1" fmla="*/ 64675 w 68579"/>
                <a:gd name="connsiteY1" fmla="*/ 41815 h 119253"/>
                <a:gd name="connsiteX2" fmla="*/ 64675 w 68579"/>
                <a:gd name="connsiteY2" fmla="*/ 23622 h 119253"/>
                <a:gd name="connsiteX3" fmla="*/ 36385 w 68579"/>
                <a:gd name="connsiteY3" fmla="*/ 23622 h 119253"/>
                <a:gd name="connsiteX4" fmla="*/ 36385 w 68579"/>
                <a:gd name="connsiteY4" fmla="*/ 0 h 119253"/>
                <a:gd name="connsiteX5" fmla="*/ 17526 w 68579"/>
                <a:gd name="connsiteY5" fmla="*/ 0 h 119253"/>
                <a:gd name="connsiteX6" fmla="*/ 15526 w 68579"/>
                <a:gd name="connsiteY6" fmla="*/ 23622 h 119253"/>
                <a:gd name="connsiteX7" fmla="*/ 0 w 68579"/>
                <a:gd name="connsiteY7" fmla="*/ 23622 h 119253"/>
                <a:gd name="connsiteX8" fmla="*/ 0 w 68579"/>
                <a:gd name="connsiteY8" fmla="*/ 41815 h 119253"/>
                <a:gd name="connsiteX9" fmla="*/ 14192 w 68579"/>
                <a:gd name="connsiteY9" fmla="*/ 41815 h 119253"/>
                <a:gd name="connsiteX10" fmla="*/ 14192 w 68579"/>
                <a:gd name="connsiteY10" fmla="*/ 89630 h 119253"/>
                <a:gd name="connsiteX11" fmla="*/ 41719 w 68579"/>
                <a:gd name="connsiteY11" fmla="*/ 119253 h 119253"/>
                <a:gd name="connsiteX12" fmla="*/ 68580 w 68579"/>
                <a:gd name="connsiteY12" fmla="*/ 111824 h 119253"/>
                <a:gd name="connsiteX13" fmla="*/ 63246 w 68579"/>
                <a:gd name="connsiteY13" fmla="*/ 93631 h 119253"/>
                <a:gd name="connsiteX14" fmla="*/ 47149 w 68579"/>
                <a:gd name="connsiteY14" fmla="*/ 99727 h 119253"/>
                <a:gd name="connsiteX15" fmla="*/ 36385 w 68579"/>
                <a:gd name="connsiteY15" fmla="*/ 86963 h 119253"/>
                <a:gd name="connsiteX16" fmla="*/ 36385 w 68579"/>
                <a:gd name="connsiteY16" fmla="*/ 41815 h 1192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68579" h="119253">
                  <a:moveTo>
                    <a:pt x="36385" y="41815"/>
                  </a:moveTo>
                  <a:lnTo>
                    <a:pt x="64675" y="41815"/>
                  </a:lnTo>
                  <a:lnTo>
                    <a:pt x="64675" y="23622"/>
                  </a:lnTo>
                  <a:lnTo>
                    <a:pt x="36385" y="23622"/>
                  </a:lnTo>
                  <a:lnTo>
                    <a:pt x="36385" y="0"/>
                  </a:lnTo>
                  <a:lnTo>
                    <a:pt x="17526" y="0"/>
                  </a:lnTo>
                  <a:lnTo>
                    <a:pt x="15526" y="23622"/>
                  </a:lnTo>
                  <a:lnTo>
                    <a:pt x="0" y="23622"/>
                  </a:lnTo>
                  <a:lnTo>
                    <a:pt x="0" y="41815"/>
                  </a:lnTo>
                  <a:lnTo>
                    <a:pt x="14192" y="41815"/>
                  </a:lnTo>
                  <a:lnTo>
                    <a:pt x="14192" y="89630"/>
                  </a:lnTo>
                  <a:cubicBezTo>
                    <a:pt x="14192" y="110490"/>
                    <a:pt x="25622" y="119253"/>
                    <a:pt x="41719" y="119253"/>
                  </a:cubicBezTo>
                  <a:cubicBezTo>
                    <a:pt x="53816" y="119253"/>
                    <a:pt x="61246" y="115919"/>
                    <a:pt x="68580" y="111824"/>
                  </a:cubicBezTo>
                  <a:lnTo>
                    <a:pt x="63246" y="93631"/>
                  </a:lnTo>
                  <a:cubicBezTo>
                    <a:pt x="58579" y="96965"/>
                    <a:pt x="52483" y="99727"/>
                    <a:pt x="47149" y="99727"/>
                  </a:cubicBezTo>
                  <a:cubicBezTo>
                    <a:pt x="39814" y="99727"/>
                    <a:pt x="36385" y="95726"/>
                    <a:pt x="36385" y="86963"/>
                  </a:cubicBezTo>
                  <a:lnTo>
                    <a:pt x="36385" y="41815"/>
                  </a:lnTo>
                  <a:close/>
                </a:path>
              </a:pathLst>
            </a:custGeom>
            <a:solidFill>
              <a:srgbClr val="143144"/>
            </a:solidFill>
            <a:ln w="9525" cap="flat">
              <a:noFill/>
              <a:prstDash val="solid"/>
              <a:miter/>
            </a:ln>
          </p:spPr>
          <p:txBody>
            <a:bodyPr rtlCol="0" anchor="ctr"/>
            <a:lstStyle/>
            <a:p>
              <a:endParaRPr lang="en-NZ"/>
            </a:p>
          </p:txBody>
        </p:sp>
        <p:sp>
          <p:nvSpPr>
            <p:cNvPr id="15" name="Freeform: Shape 14">
              <a:extLst>
                <a:ext uri="{FF2B5EF4-FFF2-40B4-BE49-F238E27FC236}">
                  <a16:creationId xmlns:a16="http://schemas.microsoft.com/office/drawing/2014/main" id="{689FCC10-DE6B-4AE0-9CA1-831DD9184E12}"/>
                </a:ext>
              </a:extLst>
            </p:cNvPr>
            <p:cNvSpPr/>
            <p:nvPr/>
          </p:nvSpPr>
          <p:spPr>
            <a:xfrm>
              <a:off x="2034077" y="787886"/>
              <a:ext cx="78009" cy="98393"/>
            </a:xfrm>
            <a:custGeom>
              <a:avLst/>
              <a:gdLst>
                <a:gd name="connsiteX0" fmla="*/ 23527 w 78009"/>
                <a:gd name="connsiteY0" fmla="*/ 39052 h 98393"/>
                <a:gd name="connsiteX1" fmla="*/ 23527 w 78009"/>
                <a:gd name="connsiteY1" fmla="*/ 39052 h 98393"/>
                <a:gd name="connsiteX2" fmla="*/ 41720 w 78009"/>
                <a:gd name="connsiteY2" fmla="*/ 18859 h 98393"/>
                <a:gd name="connsiteX3" fmla="*/ 57150 w 78009"/>
                <a:gd name="connsiteY3" fmla="*/ 34385 h 98393"/>
                <a:gd name="connsiteX4" fmla="*/ 56483 w 78009"/>
                <a:gd name="connsiteY4" fmla="*/ 39052 h 98393"/>
                <a:gd name="connsiteX5" fmla="*/ 23432 w 78009"/>
                <a:gd name="connsiteY5" fmla="*/ 39052 h 98393"/>
                <a:gd name="connsiteX6" fmla="*/ 75343 w 78009"/>
                <a:gd name="connsiteY6" fmla="*/ 56578 h 98393"/>
                <a:gd name="connsiteX7" fmla="*/ 75343 w 78009"/>
                <a:gd name="connsiteY7" fmla="*/ 56578 h 98393"/>
                <a:gd name="connsiteX8" fmla="*/ 78010 w 78009"/>
                <a:gd name="connsiteY8" fmla="*/ 37052 h 98393"/>
                <a:gd name="connsiteX9" fmla="*/ 41720 w 78009"/>
                <a:gd name="connsiteY9" fmla="*/ 0 h 98393"/>
                <a:gd name="connsiteX10" fmla="*/ 0 w 78009"/>
                <a:gd name="connsiteY10" fmla="*/ 49149 h 98393"/>
                <a:gd name="connsiteX11" fmla="*/ 41720 w 78009"/>
                <a:gd name="connsiteY11" fmla="*/ 98393 h 98393"/>
                <a:gd name="connsiteX12" fmla="*/ 76676 w 78009"/>
                <a:gd name="connsiteY12" fmla="*/ 86963 h 98393"/>
                <a:gd name="connsiteX13" fmla="*/ 68580 w 78009"/>
                <a:gd name="connsiteY13" fmla="*/ 70104 h 98393"/>
                <a:gd name="connsiteX14" fmla="*/ 45720 w 78009"/>
                <a:gd name="connsiteY14" fmla="*/ 78867 h 98393"/>
                <a:gd name="connsiteX15" fmla="*/ 22098 w 78009"/>
                <a:gd name="connsiteY15" fmla="*/ 56578 h 98393"/>
                <a:gd name="connsiteX16" fmla="*/ 75248 w 78009"/>
                <a:gd name="connsiteY16" fmla="*/ 56578 h 98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78009" h="98393">
                  <a:moveTo>
                    <a:pt x="23527" y="39052"/>
                  </a:moveTo>
                  <a:lnTo>
                    <a:pt x="23527" y="39052"/>
                  </a:lnTo>
                  <a:cubicBezTo>
                    <a:pt x="24289" y="26956"/>
                    <a:pt x="30956" y="18859"/>
                    <a:pt x="41720" y="18859"/>
                  </a:cubicBezTo>
                  <a:cubicBezTo>
                    <a:pt x="51149" y="18859"/>
                    <a:pt x="57150" y="24289"/>
                    <a:pt x="57150" y="34385"/>
                  </a:cubicBezTo>
                  <a:cubicBezTo>
                    <a:pt x="57150" y="35719"/>
                    <a:pt x="57150" y="37052"/>
                    <a:pt x="56483" y="39052"/>
                  </a:cubicBezTo>
                  <a:lnTo>
                    <a:pt x="23432" y="39052"/>
                  </a:lnTo>
                  <a:close/>
                  <a:moveTo>
                    <a:pt x="75343" y="56578"/>
                  </a:moveTo>
                  <a:lnTo>
                    <a:pt x="75343" y="56578"/>
                  </a:lnTo>
                  <a:cubicBezTo>
                    <a:pt x="76676" y="50482"/>
                    <a:pt x="78010" y="43815"/>
                    <a:pt x="78010" y="37052"/>
                  </a:cubicBezTo>
                  <a:cubicBezTo>
                    <a:pt x="78010" y="16859"/>
                    <a:pt x="67246" y="0"/>
                    <a:pt x="41720" y="0"/>
                  </a:cubicBezTo>
                  <a:cubicBezTo>
                    <a:pt x="16193" y="0"/>
                    <a:pt x="0" y="20860"/>
                    <a:pt x="0" y="49149"/>
                  </a:cubicBezTo>
                  <a:cubicBezTo>
                    <a:pt x="0" y="77438"/>
                    <a:pt x="13430" y="98393"/>
                    <a:pt x="41720" y="98393"/>
                  </a:cubicBezTo>
                  <a:cubicBezTo>
                    <a:pt x="57150" y="98393"/>
                    <a:pt x="68675" y="94393"/>
                    <a:pt x="76676" y="86963"/>
                  </a:cubicBezTo>
                  <a:lnTo>
                    <a:pt x="68580" y="70104"/>
                  </a:lnTo>
                  <a:cubicBezTo>
                    <a:pt x="62484" y="74771"/>
                    <a:pt x="55150" y="78867"/>
                    <a:pt x="45720" y="78867"/>
                  </a:cubicBezTo>
                  <a:cubicBezTo>
                    <a:pt x="29623" y="78867"/>
                    <a:pt x="22860" y="70104"/>
                    <a:pt x="22098" y="56578"/>
                  </a:cubicBezTo>
                  <a:lnTo>
                    <a:pt x="75248" y="56578"/>
                  </a:lnTo>
                  <a:close/>
                </a:path>
              </a:pathLst>
            </a:custGeom>
            <a:solidFill>
              <a:srgbClr val="143144"/>
            </a:solidFill>
            <a:ln w="9525" cap="flat">
              <a:noFill/>
              <a:prstDash val="solid"/>
              <a:miter/>
            </a:ln>
          </p:spPr>
          <p:txBody>
            <a:bodyPr rtlCol="0" anchor="ctr"/>
            <a:lstStyle/>
            <a:p>
              <a:endParaRPr lang="en-NZ"/>
            </a:p>
          </p:txBody>
        </p:sp>
        <p:sp>
          <p:nvSpPr>
            <p:cNvPr id="16" name="Freeform: Shape 15">
              <a:extLst>
                <a:ext uri="{FF2B5EF4-FFF2-40B4-BE49-F238E27FC236}">
                  <a16:creationId xmlns:a16="http://schemas.microsoft.com/office/drawing/2014/main" id="{B18C3D57-480C-43BC-943B-28B2CACA2A8C}"/>
                </a:ext>
              </a:extLst>
            </p:cNvPr>
            <p:cNvSpPr/>
            <p:nvPr/>
          </p:nvSpPr>
          <p:spPr>
            <a:xfrm>
              <a:off x="2127517" y="787886"/>
              <a:ext cx="76104" cy="98488"/>
            </a:xfrm>
            <a:custGeom>
              <a:avLst/>
              <a:gdLst>
                <a:gd name="connsiteX0" fmla="*/ 23051 w 76104"/>
                <a:gd name="connsiteY0" fmla="*/ 49149 h 98488"/>
                <a:gd name="connsiteX1" fmla="*/ 23051 w 76104"/>
                <a:gd name="connsiteY1" fmla="*/ 49149 h 98488"/>
                <a:gd name="connsiteX2" fmla="*/ 44577 w 76104"/>
                <a:gd name="connsiteY2" fmla="*/ 20193 h 98488"/>
                <a:gd name="connsiteX3" fmla="*/ 66104 w 76104"/>
                <a:gd name="connsiteY3" fmla="*/ 30290 h 98488"/>
                <a:gd name="connsiteX4" fmla="*/ 76105 w 76104"/>
                <a:gd name="connsiteY4" fmla="*/ 12764 h 98488"/>
                <a:gd name="connsiteX5" fmla="*/ 44482 w 76104"/>
                <a:gd name="connsiteY5" fmla="*/ 0 h 98488"/>
                <a:gd name="connsiteX6" fmla="*/ 0 w 76104"/>
                <a:gd name="connsiteY6" fmla="*/ 49244 h 98488"/>
                <a:gd name="connsiteX7" fmla="*/ 44482 w 76104"/>
                <a:gd name="connsiteY7" fmla="*/ 98489 h 98488"/>
                <a:gd name="connsiteX8" fmla="*/ 76105 w 76104"/>
                <a:gd name="connsiteY8" fmla="*/ 85058 h 98488"/>
                <a:gd name="connsiteX9" fmla="*/ 66104 w 76104"/>
                <a:gd name="connsiteY9" fmla="*/ 68199 h 98488"/>
                <a:gd name="connsiteX10" fmla="*/ 45244 w 76104"/>
                <a:gd name="connsiteY10" fmla="*/ 77629 h 98488"/>
                <a:gd name="connsiteX11" fmla="*/ 23051 w 76104"/>
                <a:gd name="connsiteY11" fmla="*/ 49340 h 984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76104" h="98488">
                  <a:moveTo>
                    <a:pt x="23051" y="49149"/>
                  </a:moveTo>
                  <a:lnTo>
                    <a:pt x="23051" y="49149"/>
                  </a:lnTo>
                  <a:cubicBezTo>
                    <a:pt x="23051" y="30290"/>
                    <a:pt x="32480" y="20193"/>
                    <a:pt x="44577" y="20193"/>
                  </a:cubicBezTo>
                  <a:cubicBezTo>
                    <a:pt x="54674" y="20193"/>
                    <a:pt x="60770" y="24955"/>
                    <a:pt x="66104" y="30290"/>
                  </a:cubicBezTo>
                  <a:lnTo>
                    <a:pt x="76105" y="12764"/>
                  </a:lnTo>
                  <a:cubicBezTo>
                    <a:pt x="68771" y="5334"/>
                    <a:pt x="58579" y="0"/>
                    <a:pt x="44482" y="0"/>
                  </a:cubicBezTo>
                  <a:cubicBezTo>
                    <a:pt x="18955" y="0"/>
                    <a:pt x="0" y="18193"/>
                    <a:pt x="0" y="49244"/>
                  </a:cubicBezTo>
                  <a:cubicBezTo>
                    <a:pt x="0" y="80296"/>
                    <a:pt x="18955" y="98489"/>
                    <a:pt x="44482" y="98489"/>
                  </a:cubicBezTo>
                  <a:cubicBezTo>
                    <a:pt x="58579" y="98489"/>
                    <a:pt x="68675" y="92393"/>
                    <a:pt x="76105" y="85058"/>
                  </a:cubicBezTo>
                  <a:lnTo>
                    <a:pt x="66104" y="68199"/>
                  </a:lnTo>
                  <a:cubicBezTo>
                    <a:pt x="60770" y="73628"/>
                    <a:pt x="54578" y="77629"/>
                    <a:pt x="45244" y="77629"/>
                  </a:cubicBezTo>
                  <a:cubicBezTo>
                    <a:pt x="32480" y="77629"/>
                    <a:pt x="23051" y="67532"/>
                    <a:pt x="23051" y="49340"/>
                  </a:cubicBezTo>
                </a:path>
              </a:pathLst>
            </a:custGeom>
            <a:solidFill>
              <a:srgbClr val="143144"/>
            </a:solidFill>
            <a:ln w="9525" cap="flat">
              <a:noFill/>
              <a:prstDash val="solid"/>
              <a:miter/>
            </a:ln>
          </p:spPr>
          <p:txBody>
            <a:bodyPr rtlCol="0" anchor="ctr"/>
            <a:lstStyle/>
            <a:p>
              <a:endParaRPr lang="en-NZ"/>
            </a:p>
          </p:txBody>
        </p:sp>
        <p:sp>
          <p:nvSpPr>
            <p:cNvPr id="17" name="Freeform: Shape 16">
              <a:extLst>
                <a:ext uri="{FF2B5EF4-FFF2-40B4-BE49-F238E27FC236}">
                  <a16:creationId xmlns:a16="http://schemas.microsoft.com/office/drawing/2014/main" id="{24BF2BE3-D150-48DE-81A9-6683A972CC7F}"/>
                </a:ext>
              </a:extLst>
            </p:cNvPr>
            <p:cNvSpPr/>
            <p:nvPr/>
          </p:nvSpPr>
          <p:spPr>
            <a:xfrm>
              <a:off x="2215147" y="766264"/>
              <a:ext cx="68579" cy="119253"/>
            </a:xfrm>
            <a:custGeom>
              <a:avLst/>
              <a:gdLst>
                <a:gd name="connsiteX0" fmla="*/ 36290 w 68579"/>
                <a:gd name="connsiteY0" fmla="*/ 41815 h 119253"/>
                <a:gd name="connsiteX1" fmla="*/ 64579 w 68579"/>
                <a:gd name="connsiteY1" fmla="*/ 41815 h 119253"/>
                <a:gd name="connsiteX2" fmla="*/ 64579 w 68579"/>
                <a:gd name="connsiteY2" fmla="*/ 23622 h 119253"/>
                <a:gd name="connsiteX3" fmla="*/ 36290 w 68579"/>
                <a:gd name="connsiteY3" fmla="*/ 23622 h 119253"/>
                <a:gd name="connsiteX4" fmla="*/ 36290 w 68579"/>
                <a:gd name="connsiteY4" fmla="*/ 0 h 119253"/>
                <a:gd name="connsiteX5" fmla="*/ 17431 w 68579"/>
                <a:gd name="connsiteY5" fmla="*/ 0 h 119253"/>
                <a:gd name="connsiteX6" fmla="*/ 14764 w 68579"/>
                <a:gd name="connsiteY6" fmla="*/ 23622 h 119253"/>
                <a:gd name="connsiteX7" fmla="*/ 0 w 68579"/>
                <a:gd name="connsiteY7" fmla="*/ 23622 h 119253"/>
                <a:gd name="connsiteX8" fmla="*/ 0 w 68579"/>
                <a:gd name="connsiteY8" fmla="*/ 41815 h 119253"/>
                <a:gd name="connsiteX9" fmla="*/ 13430 w 68579"/>
                <a:gd name="connsiteY9" fmla="*/ 41815 h 119253"/>
                <a:gd name="connsiteX10" fmla="*/ 13430 w 68579"/>
                <a:gd name="connsiteY10" fmla="*/ 89630 h 119253"/>
                <a:gd name="connsiteX11" fmla="*/ 40957 w 68579"/>
                <a:gd name="connsiteY11" fmla="*/ 119253 h 119253"/>
                <a:gd name="connsiteX12" fmla="*/ 68580 w 68579"/>
                <a:gd name="connsiteY12" fmla="*/ 111824 h 119253"/>
                <a:gd name="connsiteX13" fmla="*/ 63246 w 68579"/>
                <a:gd name="connsiteY13" fmla="*/ 93631 h 119253"/>
                <a:gd name="connsiteX14" fmla="*/ 47149 w 68579"/>
                <a:gd name="connsiteY14" fmla="*/ 99727 h 119253"/>
                <a:gd name="connsiteX15" fmla="*/ 36385 w 68579"/>
                <a:gd name="connsiteY15" fmla="*/ 86963 h 119253"/>
                <a:gd name="connsiteX16" fmla="*/ 36385 w 68579"/>
                <a:gd name="connsiteY16" fmla="*/ 41815 h 1192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68579" h="119253">
                  <a:moveTo>
                    <a:pt x="36290" y="41815"/>
                  </a:moveTo>
                  <a:lnTo>
                    <a:pt x="64579" y="41815"/>
                  </a:lnTo>
                  <a:lnTo>
                    <a:pt x="64579" y="23622"/>
                  </a:lnTo>
                  <a:lnTo>
                    <a:pt x="36290" y="23622"/>
                  </a:lnTo>
                  <a:lnTo>
                    <a:pt x="36290" y="0"/>
                  </a:lnTo>
                  <a:lnTo>
                    <a:pt x="17431" y="0"/>
                  </a:lnTo>
                  <a:lnTo>
                    <a:pt x="14764" y="23622"/>
                  </a:lnTo>
                  <a:lnTo>
                    <a:pt x="0" y="23622"/>
                  </a:lnTo>
                  <a:lnTo>
                    <a:pt x="0" y="41815"/>
                  </a:lnTo>
                  <a:lnTo>
                    <a:pt x="13430" y="41815"/>
                  </a:lnTo>
                  <a:lnTo>
                    <a:pt x="13430" y="89630"/>
                  </a:lnTo>
                  <a:cubicBezTo>
                    <a:pt x="13430" y="110490"/>
                    <a:pt x="25527" y="119253"/>
                    <a:pt x="40957" y="119253"/>
                  </a:cubicBezTo>
                  <a:cubicBezTo>
                    <a:pt x="53054" y="119253"/>
                    <a:pt x="60484" y="115919"/>
                    <a:pt x="68580" y="111824"/>
                  </a:cubicBezTo>
                  <a:lnTo>
                    <a:pt x="63246" y="93631"/>
                  </a:lnTo>
                  <a:cubicBezTo>
                    <a:pt x="58483" y="96965"/>
                    <a:pt x="51721" y="99727"/>
                    <a:pt x="47149" y="99727"/>
                  </a:cubicBezTo>
                  <a:cubicBezTo>
                    <a:pt x="39719" y="99727"/>
                    <a:pt x="36385" y="95726"/>
                    <a:pt x="36385" y="86963"/>
                  </a:cubicBezTo>
                  <a:lnTo>
                    <a:pt x="36385" y="41815"/>
                  </a:lnTo>
                  <a:close/>
                </a:path>
              </a:pathLst>
            </a:custGeom>
            <a:solidFill>
              <a:srgbClr val="143144"/>
            </a:solidFill>
            <a:ln w="9525" cap="flat">
              <a:noFill/>
              <a:prstDash val="solid"/>
              <a:miter/>
            </a:ln>
          </p:spPr>
          <p:txBody>
            <a:bodyPr rtlCol="0" anchor="ctr"/>
            <a:lstStyle/>
            <a:p>
              <a:endParaRPr lang="en-NZ"/>
            </a:p>
          </p:txBody>
        </p:sp>
        <p:sp>
          <p:nvSpPr>
            <p:cNvPr id="18" name="Freeform: Shape 17">
              <a:extLst>
                <a:ext uri="{FF2B5EF4-FFF2-40B4-BE49-F238E27FC236}">
                  <a16:creationId xmlns:a16="http://schemas.microsoft.com/office/drawing/2014/main" id="{DB43EDF8-5F1F-4C3F-B4C0-8B0A90F83BDA}"/>
                </a:ext>
              </a:extLst>
            </p:cNvPr>
            <p:cNvSpPr/>
            <p:nvPr/>
          </p:nvSpPr>
          <p:spPr>
            <a:xfrm>
              <a:off x="2297824" y="752263"/>
              <a:ext cx="26289" cy="131349"/>
            </a:xfrm>
            <a:custGeom>
              <a:avLst/>
              <a:gdLst>
                <a:gd name="connsiteX0" fmla="*/ 24955 w 26289"/>
                <a:gd name="connsiteY0" fmla="*/ 131350 h 131349"/>
                <a:gd name="connsiteX1" fmla="*/ 24955 w 26289"/>
                <a:gd name="connsiteY1" fmla="*/ 131350 h 131349"/>
                <a:gd name="connsiteX2" fmla="*/ 24955 w 26289"/>
                <a:gd name="connsiteY2" fmla="*/ 37624 h 131349"/>
                <a:gd name="connsiteX3" fmla="*/ 2096 w 26289"/>
                <a:gd name="connsiteY3" fmla="*/ 37624 h 131349"/>
                <a:gd name="connsiteX4" fmla="*/ 2096 w 26289"/>
                <a:gd name="connsiteY4" fmla="*/ 131350 h 131349"/>
                <a:gd name="connsiteX5" fmla="*/ 24955 w 26289"/>
                <a:gd name="connsiteY5" fmla="*/ 131350 h 131349"/>
                <a:gd name="connsiteX6" fmla="*/ 0 w 26289"/>
                <a:gd name="connsiteY6" fmla="*/ 11430 h 131349"/>
                <a:gd name="connsiteX7" fmla="*/ 0 w 26289"/>
                <a:gd name="connsiteY7" fmla="*/ 11430 h 131349"/>
                <a:gd name="connsiteX8" fmla="*/ 13430 w 26289"/>
                <a:gd name="connsiteY8" fmla="*/ 22860 h 131349"/>
                <a:gd name="connsiteX9" fmla="*/ 26289 w 26289"/>
                <a:gd name="connsiteY9" fmla="*/ 11430 h 131349"/>
                <a:gd name="connsiteX10" fmla="*/ 13430 w 26289"/>
                <a:gd name="connsiteY10" fmla="*/ 0 h 131349"/>
                <a:gd name="connsiteX11" fmla="*/ 0 w 26289"/>
                <a:gd name="connsiteY11" fmla="*/ 11430 h 1313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6289" h="131349">
                  <a:moveTo>
                    <a:pt x="24955" y="131350"/>
                  </a:moveTo>
                  <a:lnTo>
                    <a:pt x="24955" y="131350"/>
                  </a:lnTo>
                  <a:lnTo>
                    <a:pt x="24955" y="37624"/>
                  </a:lnTo>
                  <a:lnTo>
                    <a:pt x="2096" y="37624"/>
                  </a:lnTo>
                  <a:lnTo>
                    <a:pt x="2096" y="131350"/>
                  </a:lnTo>
                  <a:lnTo>
                    <a:pt x="24955" y="131350"/>
                  </a:lnTo>
                  <a:close/>
                  <a:moveTo>
                    <a:pt x="0" y="11430"/>
                  </a:moveTo>
                  <a:lnTo>
                    <a:pt x="0" y="11430"/>
                  </a:lnTo>
                  <a:cubicBezTo>
                    <a:pt x="0" y="20193"/>
                    <a:pt x="5334" y="22860"/>
                    <a:pt x="13430" y="22860"/>
                  </a:cubicBezTo>
                  <a:cubicBezTo>
                    <a:pt x="20860" y="22860"/>
                    <a:pt x="26289" y="20193"/>
                    <a:pt x="26289" y="11430"/>
                  </a:cubicBezTo>
                  <a:cubicBezTo>
                    <a:pt x="26289" y="2667"/>
                    <a:pt x="20860" y="0"/>
                    <a:pt x="13430" y="0"/>
                  </a:cubicBezTo>
                  <a:cubicBezTo>
                    <a:pt x="5334" y="0"/>
                    <a:pt x="0" y="2667"/>
                    <a:pt x="0" y="11430"/>
                  </a:cubicBezTo>
                </a:path>
              </a:pathLst>
            </a:custGeom>
            <a:solidFill>
              <a:srgbClr val="143144"/>
            </a:solidFill>
            <a:ln w="9525" cap="flat">
              <a:noFill/>
              <a:prstDash val="solid"/>
              <a:miter/>
            </a:ln>
          </p:spPr>
          <p:txBody>
            <a:bodyPr rtlCol="0" anchor="ctr"/>
            <a:lstStyle/>
            <a:p>
              <a:endParaRPr lang="en-NZ"/>
            </a:p>
          </p:txBody>
        </p:sp>
        <p:sp>
          <p:nvSpPr>
            <p:cNvPr id="19" name="Freeform: Shape 18">
              <a:extLst>
                <a:ext uri="{FF2B5EF4-FFF2-40B4-BE49-F238E27FC236}">
                  <a16:creationId xmlns:a16="http://schemas.microsoft.com/office/drawing/2014/main" id="{4C38606D-F0F1-48F2-A5DD-6CC3E29329D4}"/>
                </a:ext>
              </a:extLst>
            </p:cNvPr>
            <p:cNvSpPr/>
            <p:nvPr/>
          </p:nvSpPr>
          <p:spPr>
            <a:xfrm>
              <a:off x="2338210" y="789886"/>
              <a:ext cx="92868" cy="93726"/>
            </a:xfrm>
            <a:custGeom>
              <a:avLst/>
              <a:gdLst>
                <a:gd name="connsiteX0" fmla="*/ 68580 w 92868"/>
                <a:gd name="connsiteY0" fmla="*/ 0 h 93726"/>
                <a:gd name="connsiteX1" fmla="*/ 68580 w 92868"/>
                <a:gd name="connsiteY1" fmla="*/ 0 h 93726"/>
                <a:gd name="connsiteX2" fmla="*/ 47054 w 92868"/>
                <a:gd name="connsiteY2" fmla="*/ 72771 h 93726"/>
                <a:gd name="connsiteX3" fmla="*/ 24860 w 92868"/>
                <a:gd name="connsiteY3" fmla="*/ 0 h 93726"/>
                <a:gd name="connsiteX4" fmla="*/ 0 w 92868"/>
                <a:gd name="connsiteY4" fmla="*/ 0 h 93726"/>
                <a:gd name="connsiteX5" fmla="*/ 32290 w 92868"/>
                <a:gd name="connsiteY5" fmla="*/ 93726 h 93726"/>
                <a:gd name="connsiteX6" fmla="*/ 61246 w 92868"/>
                <a:gd name="connsiteY6" fmla="*/ 93726 h 93726"/>
                <a:gd name="connsiteX7" fmla="*/ 92869 w 92868"/>
                <a:gd name="connsiteY7" fmla="*/ 0 h 93726"/>
                <a:gd name="connsiteX8" fmla="*/ 68580 w 92868"/>
                <a:gd name="connsiteY8" fmla="*/ 0 h 93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2868" h="93726">
                  <a:moveTo>
                    <a:pt x="68580" y="0"/>
                  </a:moveTo>
                  <a:lnTo>
                    <a:pt x="68580" y="0"/>
                  </a:lnTo>
                  <a:lnTo>
                    <a:pt x="47054" y="72771"/>
                  </a:lnTo>
                  <a:lnTo>
                    <a:pt x="24860" y="0"/>
                  </a:lnTo>
                  <a:lnTo>
                    <a:pt x="0" y="0"/>
                  </a:lnTo>
                  <a:lnTo>
                    <a:pt x="32290" y="93726"/>
                  </a:lnTo>
                  <a:lnTo>
                    <a:pt x="61246" y="93726"/>
                  </a:lnTo>
                  <a:lnTo>
                    <a:pt x="92869" y="0"/>
                  </a:lnTo>
                  <a:lnTo>
                    <a:pt x="68580" y="0"/>
                  </a:lnTo>
                  <a:close/>
                </a:path>
              </a:pathLst>
            </a:custGeom>
            <a:solidFill>
              <a:srgbClr val="143144"/>
            </a:solidFill>
            <a:ln w="9525" cap="flat">
              <a:noFill/>
              <a:prstDash val="solid"/>
              <a:miter/>
            </a:ln>
          </p:spPr>
          <p:txBody>
            <a:bodyPr rtlCol="0" anchor="ctr"/>
            <a:lstStyle/>
            <a:p>
              <a:endParaRPr lang="en-NZ"/>
            </a:p>
          </p:txBody>
        </p:sp>
        <p:sp>
          <p:nvSpPr>
            <p:cNvPr id="20" name="Freeform: Shape 19">
              <a:extLst>
                <a:ext uri="{FF2B5EF4-FFF2-40B4-BE49-F238E27FC236}">
                  <a16:creationId xmlns:a16="http://schemas.microsoft.com/office/drawing/2014/main" id="{660FA531-0A46-4FB8-8E84-57A4436885A1}"/>
                </a:ext>
              </a:extLst>
            </p:cNvPr>
            <p:cNvSpPr/>
            <p:nvPr/>
          </p:nvSpPr>
          <p:spPr>
            <a:xfrm>
              <a:off x="2442509" y="787886"/>
              <a:ext cx="77438" cy="98393"/>
            </a:xfrm>
            <a:custGeom>
              <a:avLst/>
              <a:gdLst>
                <a:gd name="connsiteX0" fmla="*/ 23622 w 77438"/>
                <a:gd name="connsiteY0" fmla="*/ 39052 h 98393"/>
                <a:gd name="connsiteX1" fmla="*/ 23622 w 77438"/>
                <a:gd name="connsiteY1" fmla="*/ 39052 h 98393"/>
                <a:gd name="connsiteX2" fmla="*/ 41720 w 77438"/>
                <a:gd name="connsiteY2" fmla="*/ 18859 h 98393"/>
                <a:gd name="connsiteX3" fmla="*/ 57245 w 77438"/>
                <a:gd name="connsiteY3" fmla="*/ 34385 h 98393"/>
                <a:gd name="connsiteX4" fmla="*/ 56483 w 77438"/>
                <a:gd name="connsiteY4" fmla="*/ 39052 h 98393"/>
                <a:gd name="connsiteX5" fmla="*/ 23527 w 77438"/>
                <a:gd name="connsiteY5" fmla="*/ 39052 h 98393"/>
                <a:gd name="connsiteX6" fmla="*/ 75343 w 77438"/>
                <a:gd name="connsiteY6" fmla="*/ 56578 h 98393"/>
                <a:gd name="connsiteX7" fmla="*/ 75343 w 77438"/>
                <a:gd name="connsiteY7" fmla="*/ 56578 h 98393"/>
                <a:gd name="connsiteX8" fmla="*/ 77438 w 77438"/>
                <a:gd name="connsiteY8" fmla="*/ 37052 h 98393"/>
                <a:gd name="connsiteX9" fmla="*/ 41720 w 77438"/>
                <a:gd name="connsiteY9" fmla="*/ 0 h 98393"/>
                <a:gd name="connsiteX10" fmla="*/ 0 w 77438"/>
                <a:gd name="connsiteY10" fmla="*/ 49149 h 98393"/>
                <a:gd name="connsiteX11" fmla="*/ 41720 w 77438"/>
                <a:gd name="connsiteY11" fmla="*/ 98393 h 98393"/>
                <a:gd name="connsiteX12" fmla="*/ 76676 w 77438"/>
                <a:gd name="connsiteY12" fmla="*/ 86963 h 98393"/>
                <a:gd name="connsiteX13" fmla="*/ 68580 w 77438"/>
                <a:gd name="connsiteY13" fmla="*/ 70104 h 98393"/>
                <a:gd name="connsiteX14" fmla="*/ 45720 w 77438"/>
                <a:gd name="connsiteY14" fmla="*/ 78867 h 98393"/>
                <a:gd name="connsiteX15" fmla="*/ 22193 w 77438"/>
                <a:gd name="connsiteY15" fmla="*/ 56578 h 98393"/>
                <a:gd name="connsiteX16" fmla="*/ 75247 w 77438"/>
                <a:gd name="connsiteY16" fmla="*/ 56578 h 98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77438" h="98393">
                  <a:moveTo>
                    <a:pt x="23622" y="39052"/>
                  </a:moveTo>
                  <a:lnTo>
                    <a:pt x="23622" y="39052"/>
                  </a:lnTo>
                  <a:cubicBezTo>
                    <a:pt x="24289" y="26956"/>
                    <a:pt x="30385" y="18859"/>
                    <a:pt x="41720" y="18859"/>
                  </a:cubicBezTo>
                  <a:cubicBezTo>
                    <a:pt x="51149" y="18859"/>
                    <a:pt x="57245" y="24289"/>
                    <a:pt x="57245" y="34385"/>
                  </a:cubicBezTo>
                  <a:cubicBezTo>
                    <a:pt x="57245" y="35719"/>
                    <a:pt x="57245" y="37052"/>
                    <a:pt x="56483" y="39052"/>
                  </a:cubicBezTo>
                  <a:lnTo>
                    <a:pt x="23527" y="39052"/>
                  </a:lnTo>
                  <a:close/>
                  <a:moveTo>
                    <a:pt x="75343" y="56578"/>
                  </a:moveTo>
                  <a:lnTo>
                    <a:pt x="75343" y="56578"/>
                  </a:lnTo>
                  <a:cubicBezTo>
                    <a:pt x="76676" y="50482"/>
                    <a:pt x="77438" y="43815"/>
                    <a:pt x="77438" y="37052"/>
                  </a:cubicBezTo>
                  <a:cubicBezTo>
                    <a:pt x="77438" y="16859"/>
                    <a:pt x="67342" y="0"/>
                    <a:pt x="41720" y="0"/>
                  </a:cubicBezTo>
                  <a:cubicBezTo>
                    <a:pt x="16097" y="0"/>
                    <a:pt x="0" y="20860"/>
                    <a:pt x="0" y="49149"/>
                  </a:cubicBezTo>
                  <a:cubicBezTo>
                    <a:pt x="0" y="77438"/>
                    <a:pt x="13430" y="98393"/>
                    <a:pt x="41720" y="98393"/>
                  </a:cubicBezTo>
                  <a:cubicBezTo>
                    <a:pt x="57245" y="98393"/>
                    <a:pt x="68675" y="94393"/>
                    <a:pt x="76676" y="86963"/>
                  </a:cubicBezTo>
                  <a:lnTo>
                    <a:pt x="68580" y="70104"/>
                  </a:lnTo>
                  <a:cubicBezTo>
                    <a:pt x="62579" y="74771"/>
                    <a:pt x="55150" y="78867"/>
                    <a:pt x="45720" y="78867"/>
                  </a:cubicBezTo>
                  <a:cubicBezTo>
                    <a:pt x="29623" y="78867"/>
                    <a:pt x="22860" y="70104"/>
                    <a:pt x="22193" y="56578"/>
                  </a:cubicBezTo>
                  <a:lnTo>
                    <a:pt x="75247" y="56578"/>
                  </a:lnTo>
                  <a:close/>
                </a:path>
              </a:pathLst>
            </a:custGeom>
            <a:solidFill>
              <a:srgbClr val="143144"/>
            </a:solidFill>
            <a:ln w="9525" cap="flat">
              <a:noFill/>
              <a:prstDash val="solid"/>
              <a:miter/>
            </a:ln>
          </p:spPr>
          <p:txBody>
            <a:bodyPr rtlCol="0" anchor="ctr"/>
            <a:lstStyle/>
            <a:p>
              <a:endParaRPr lang="en-NZ"/>
            </a:p>
          </p:txBody>
        </p:sp>
        <p:sp>
          <p:nvSpPr>
            <p:cNvPr id="21" name="Freeform: Shape 20">
              <a:extLst>
                <a:ext uri="{FF2B5EF4-FFF2-40B4-BE49-F238E27FC236}">
                  <a16:creationId xmlns:a16="http://schemas.microsoft.com/office/drawing/2014/main" id="{769A3DB4-317E-4036-9562-125675273972}"/>
                </a:ext>
              </a:extLst>
            </p:cNvPr>
            <p:cNvSpPr/>
            <p:nvPr/>
          </p:nvSpPr>
          <p:spPr>
            <a:xfrm>
              <a:off x="2573668" y="760264"/>
              <a:ext cx="81438" cy="125349"/>
            </a:xfrm>
            <a:custGeom>
              <a:avLst/>
              <a:gdLst>
                <a:gd name="connsiteX0" fmla="*/ 95 w 81438"/>
                <a:gd name="connsiteY0" fmla="*/ 115919 h 125349"/>
                <a:gd name="connsiteX1" fmla="*/ 95 w 81438"/>
                <a:gd name="connsiteY1" fmla="*/ 115919 h 125349"/>
                <a:gd name="connsiteX2" fmla="*/ 38386 w 81438"/>
                <a:gd name="connsiteY2" fmla="*/ 125349 h 125349"/>
                <a:gd name="connsiteX3" fmla="*/ 81439 w 81438"/>
                <a:gd name="connsiteY3" fmla="*/ 87630 h 125349"/>
                <a:gd name="connsiteX4" fmla="*/ 53150 w 81438"/>
                <a:gd name="connsiteY4" fmla="*/ 53912 h 125349"/>
                <a:gd name="connsiteX5" fmla="*/ 36385 w 81438"/>
                <a:gd name="connsiteY5" fmla="*/ 48578 h 125349"/>
                <a:gd name="connsiteX6" fmla="*/ 23527 w 81438"/>
                <a:gd name="connsiteY6" fmla="*/ 35052 h 125349"/>
                <a:gd name="connsiteX7" fmla="*/ 43720 w 81438"/>
                <a:gd name="connsiteY7" fmla="*/ 20860 h 125349"/>
                <a:gd name="connsiteX8" fmla="*/ 72676 w 81438"/>
                <a:gd name="connsiteY8" fmla="*/ 28956 h 125349"/>
                <a:gd name="connsiteX9" fmla="*/ 79438 w 81438"/>
                <a:gd name="connsiteY9" fmla="*/ 8763 h 125349"/>
                <a:gd name="connsiteX10" fmla="*/ 42386 w 81438"/>
                <a:gd name="connsiteY10" fmla="*/ 0 h 125349"/>
                <a:gd name="connsiteX11" fmla="*/ 1429 w 81438"/>
                <a:gd name="connsiteY11" fmla="*/ 35719 h 125349"/>
                <a:gd name="connsiteX12" fmla="*/ 26956 w 81438"/>
                <a:gd name="connsiteY12" fmla="*/ 68771 h 125349"/>
                <a:gd name="connsiteX13" fmla="*/ 44482 w 81438"/>
                <a:gd name="connsiteY13" fmla="*/ 73438 h 125349"/>
                <a:gd name="connsiteX14" fmla="*/ 57912 w 81438"/>
                <a:gd name="connsiteY14" fmla="*/ 88964 h 125349"/>
                <a:gd name="connsiteX15" fmla="*/ 37719 w 81438"/>
                <a:gd name="connsiteY15" fmla="*/ 104489 h 125349"/>
                <a:gd name="connsiteX16" fmla="*/ 4667 w 81438"/>
                <a:gd name="connsiteY16" fmla="*/ 94393 h 125349"/>
                <a:gd name="connsiteX17" fmla="*/ 0 w 81438"/>
                <a:gd name="connsiteY17" fmla="*/ 115919 h 1253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81438" h="125349">
                  <a:moveTo>
                    <a:pt x="95" y="115919"/>
                  </a:moveTo>
                  <a:lnTo>
                    <a:pt x="95" y="115919"/>
                  </a:lnTo>
                  <a:cubicBezTo>
                    <a:pt x="7429" y="119920"/>
                    <a:pt x="22955" y="125349"/>
                    <a:pt x="38386" y="125349"/>
                  </a:cubicBezTo>
                  <a:cubicBezTo>
                    <a:pt x="63913" y="125349"/>
                    <a:pt x="81439" y="109157"/>
                    <a:pt x="81439" y="87630"/>
                  </a:cubicBezTo>
                  <a:cubicBezTo>
                    <a:pt x="81439" y="70771"/>
                    <a:pt x="72771" y="60008"/>
                    <a:pt x="53150" y="53912"/>
                  </a:cubicBezTo>
                  <a:lnTo>
                    <a:pt x="36385" y="48578"/>
                  </a:lnTo>
                  <a:cubicBezTo>
                    <a:pt x="28289" y="45911"/>
                    <a:pt x="23527" y="42482"/>
                    <a:pt x="23527" y="35052"/>
                  </a:cubicBezTo>
                  <a:cubicBezTo>
                    <a:pt x="23527" y="26956"/>
                    <a:pt x="30289" y="20860"/>
                    <a:pt x="43720" y="20860"/>
                  </a:cubicBezTo>
                  <a:cubicBezTo>
                    <a:pt x="53150" y="20860"/>
                    <a:pt x="65246" y="24194"/>
                    <a:pt x="72676" y="28956"/>
                  </a:cubicBezTo>
                  <a:lnTo>
                    <a:pt x="79438" y="8763"/>
                  </a:lnTo>
                  <a:cubicBezTo>
                    <a:pt x="70675" y="4096"/>
                    <a:pt x="56579" y="0"/>
                    <a:pt x="42386" y="0"/>
                  </a:cubicBezTo>
                  <a:cubicBezTo>
                    <a:pt x="15430" y="0"/>
                    <a:pt x="1429" y="17526"/>
                    <a:pt x="1429" y="35719"/>
                  </a:cubicBezTo>
                  <a:cubicBezTo>
                    <a:pt x="1429" y="53912"/>
                    <a:pt x="10096" y="63341"/>
                    <a:pt x="26956" y="68771"/>
                  </a:cubicBezTo>
                  <a:lnTo>
                    <a:pt x="44482" y="73438"/>
                  </a:lnTo>
                  <a:cubicBezTo>
                    <a:pt x="54578" y="76772"/>
                    <a:pt x="57912" y="81534"/>
                    <a:pt x="57912" y="88964"/>
                  </a:cubicBezTo>
                  <a:cubicBezTo>
                    <a:pt x="57912" y="99060"/>
                    <a:pt x="48482" y="104489"/>
                    <a:pt x="37719" y="104489"/>
                  </a:cubicBezTo>
                  <a:cubicBezTo>
                    <a:pt x="25622" y="104489"/>
                    <a:pt x="12763" y="99060"/>
                    <a:pt x="4667" y="94393"/>
                  </a:cubicBezTo>
                  <a:lnTo>
                    <a:pt x="0" y="115919"/>
                  </a:lnTo>
                  <a:close/>
                </a:path>
              </a:pathLst>
            </a:custGeom>
            <a:solidFill>
              <a:srgbClr val="143144"/>
            </a:solidFill>
            <a:ln w="9525" cap="flat">
              <a:noFill/>
              <a:prstDash val="solid"/>
              <a:miter/>
            </a:ln>
          </p:spPr>
          <p:txBody>
            <a:bodyPr rtlCol="0" anchor="ctr"/>
            <a:lstStyle/>
            <a:p>
              <a:endParaRPr lang="en-NZ"/>
            </a:p>
          </p:txBody>
        </p:sp>
        <p:sp>
          <p:nvSpPr>
            <p:cNvPr id="22" name="Freeform: Shape 21">
              <a:extLst>
                <a:ext uri="{FF2B5EF4-FFF2-40B4-BE49-F238E27FC236}">
                  <a16:creationId xmlns:a16="http://schemas.microsoft.com/office/drawing/2014/main" id="{55B30684-3E82-4622-AC05-F23D97408385}"/>
                </a:ext>
              </a:extLst>
            </p:cNvPr>
            <p:cNvSpPr/>
            <p:nvPr/>
          </p:nvSpPr>
          <p:spPr>
            <a:xfrm>
              <a:off x="2669870" y="787886"/>
              <a:ext cx="78105" cy="98393"/>
            </a:xfrm>
            <a:custGeom>
              <a:avLst/>
              <a:gdLst>
                <a:gd name="connsiteX0" fmla="*/ 23622 w 78105"/>
                <a:gd name="connsiteY0" fmla="*/ 39052 h 98393"/>
                <a:gd name="connsiteX1" fmla="*/ 23622 w 78105"/>
                <a:gd name="connsiteY1" fmla="*/ 39052 h 98393"/>
                <a:gd name="connsiteX2" fmla="*/ 41815 w 78105"/>
                <a:gd name="connsiteY2" fmla="*/ 18859 h 98393"/>
                <a:gd name="connsiteX3" fmla="*/ 57245 w 78105"/>
                <a:gd name="connsiteY3" fmla="*/ 34385 h 98393"/>
                <a:gd name="connsiteX4" fmla="*/ 56579 w 78105"/>
                <a:gd name="connsiteY4" fmla="*/ 39052 h 98393"/>
                <a:gd name="connsiteX5" fmla="*/ 23527 w 78105"/>
                <a:gd name="connsiteY5" fmla="*/ 39052 h 98393"/>
                <a:gd name="connsiteX6" fmla="*/ 75438 w 78105"/>
                <a:gd name="connsiteY6" fmla="*/ 56578 h 98393"/>
                <a:gd name="connsiteX7" fmla="*/ 75438 w 78105"/>
                <a:gd name="connsiteY7" fmla="*/ 56578 h 98393"/>
                <a:gd name="connsiteX8" fmla="*/ 78105 w 78105"/>
                <a:gd name="connsiteY8" fmla="*/ 37052 h 98393"/>
                <a:gd name="connsiteX9" fmla="*/ 41815 w 78105"/>
                <a:gd name="connsiteY9" fmla="*/ 0 h 98393"/>
                <a:gd name="connsiteX10" fmla="*/ 0 w 78105"/>
                <a:gd name="connsiteY10" fmla="*/ 49149 h 98393"/>
                <a:gd name="connsiteX11" fmla="*/ 41815 w 78105"/>
                <a:gd name="connsiteY11" fmla="*/ 98393 h 98393"/>
                <a:gd name="connsiteX12" fmla="*/ 77438 w 78105"/>
                <a:gd name="connsiteY12" fmla="*/ 86963 h 98393"/>
                <a:gd name="connsiteX13" fmla="*/ 68771 w 78105"/>
                <a:gd name="connsiteY13" fmla="*/ 70104 h 98393"/>
                <a:gd name="connsiteX14" fmla="*/ 45911 w 78105"/>
                <a:gd name="connsiteY14" fmla="*/ 78867 h 98393"/>
                <a:gd name="connsiteX15" fmla="*/ 22288 w 78105"/>
                <a:gd name="connsiteY15" fmla="*/ 56578 h 98393"/>
                <a:gd name="connsiteX16" fmla="*/ 75438 w 78105"/>
                <a:gd name="connsiteY16" fmla="*/ 56578 h 98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78105" h="98393">
                  <a:moveTo>
                    <a:pt x="23622" y="39052"/>
                  </a:moveTo>
                  <a:lnTo>
                    <a:pt x="23622" y="39052"/>
                  </a:lnTo>
                  <a:cubicBezTo>
                    <a:pt x="24384" y="26956"/>
                    <a:pt x="31052" y="18859"/>
                    <a:pt x="41815" y="18859"/>
                  </a:cubicBezTo>
                  <a:cubicBezTo>
                    <a:pt x="51245" y="18859"/>
                    <a:pt x="57245" y="24289"/>
                    <a:pt x="57245" y="34385"/>
                  </a:cubicBezTo>
                  <a:cubicBezTo>
                    <a:pt x="57245" y="35719"/>
                    <a:pt x="57245" y="37052"/>
                    <a:pt x="56579" y="39052"/>
                  </a:cubicBezTo>
                  <a:lnTo>
                    <a:pt x="23527" y="39052"/>
                  </a:lnTo>
                  <a:close/>
                  <a:moveTo>
                    <a:pt x="75438" y="56578"/>
                  </a:moveTo>
                  <a:lnTo>
                    <a:pt x="75438" y="56578"/>
                  </a:lnTo>
                  <a:cubicBezTo>
                    <a:pt x="76771" y="50482"/>
                    <a:pt x="78105" y="43815"/>
                    <a:pt x="78105" y="37052"/>
                  </a:cubicBezTo>
                  <a:cubicBezTo>
                    <a:pt x="78105" y="16859"/>
                    <a:pt x="67342" y="0"/>
                    <a:pt x="41815" y="0"/>
                  </a:cubicBezTo>
                  <a:cubicBezTo>
                    <a:pt x="16288" y="0"/>
                    <a:pt x="0" y="20860"/>
                    <a:pt x="0" y="49149"/>
                  </a:cubicBezTo>
                  <a:cubicBezTo>
                    <a:pt x="0" y="77438"/>
                    <a:pt x="13430" y="98393"/>
                    <a:pt x="41815" y="98393"/>
                  </a:cubicBezTo>
                  <a:cubicBezTo>
                    <a:pt x="57245" y="98393"/>
                    <a:pt x="68771" y="94393"/>
                    <a:pt x="77438" y="86963"/>
                  </a:cubicBezTo>
                  <a:lnTo>
                    <a:pt x="68771" y="70104"/>
                  </a:lnTo>
                  <a:cubicBezTo>
                    <a:pt x="62675" y="74771"/>
                    <a:pt x="55340" y="78867"/>
                    <a:pt x="45911" y="78867"/>
                  </a:cubicBezTo>
                  <a:cubicBezTo>
                    <a:pt x="29813" y="78867"/>
                    <a:pt x="23051" y="70104"/>
                    <a:pt x="22288" y="56578"/>
                  </a:cubicBezTo>
                  <a:lnTo>
                    <a:pt x="75438" y="56578"/>
                  </a:lnTo>
                  <a:close/>
                </a:path>
              </a:pathLst>
            </a:custGeom>
            <a:solidFill>
              <a:srgbClr val="143144"/>
            </a:solidFill>
            <a:ln w="9525" cap="flat">
              <a:noFill/>
              <a:prstDash val="solid"/>
              <a:miter/>
            </a:ln>
          </p:spPr>
          <p:txBody>
            <a:bodyPr rtlCol="0" anchor="ctr"/>
            <a:lstStyle/>
            <a:p>
              <a:endParaRPr lang="en-NZ"/>
            </a:p>
          </p:txBody>
        </p:sp>
        <p:sp>
          <p:nvSpPr>
            <p:cNvPr id="23" name="Freeform: Shape 22">
              <a:extLst>
                <a:ext uri="{FF2B5EF4-FFF2-40B4-BE49-F238E27FC236}">
                  <a16:creationId xmlns:a16="http://schemas.microsoft.com/office/drawing/2014/main" id="{48F49648-D27F-49FC-B482-8D39F95627F4}"/>
                </a:ext>
              </a:extLst>
            </p:cNvPr>
            <p:cNvSpPr/>
            <p:nvPr/>
          </p:nvSpPr>
          <p:spPr>
            <a:xfrm>
              <a:off x="2763406" y="787886"/>
              <a:ext cx="76009" cy="98488"/>
            </a:xfrm>
            <a:custGeom>
              <a:avLst/>
              <a:gdLst>
                <a:gd name="connsiteX0" fmla="*/ 22860 w 76009"/>
                <a:gd name="connsiteY0" fmla="*/ 49149 h 98488"/>
                <a:gd name="connsiteX1" fmla="*/ 22860 w 76009"/>
                <a:gd name="connsiteY1" fmla="*/ 49149 h 98488"/>
                <a:gd name="connsiteX2" fmla="*/ 44387 w 76009"/>
                <a:gd name="connsiteY2" fmla="*/ 20193 h 98488"/>
                <a:gd name="connsiteX3" fmla="*/ 65913 w 76009"/>
                <a:gd name="connsiteY3" fmla="*/ 30290 h 98488"/>
                <a:gd name="connsiteX4" fmla="*/ 76010 w 76009"/>
                <a:gd name="connsiteY4" fmla="*/ 12764 h 98488"/>
                <a:gd name="connsiteX5" fmla="*/ 44387 w 76009"/>
                <a:gd name="connsiteY5" fmla="*/ 0 h 98488"/>
                <a:gd name="connsiteX6" fmla="*/ 0 w 76009"/>
                <a:gd name="connsiteY6" fmla="*/ 49244 h 98488"/>
                <a:gd name="connsiteX7" fmla="*/ 44387 w 76009"/>
                <a:gd name="connsiteY7" fmla="*/ 98489 h 98488"/>
                <a:gd name="connsiteX8" fmla="*/ 76010 w 76009"/>
                <a:gd name="connsiteY8" fmla="*/ 85058 h 98488"/>
                <a:gd name="connsiteX9" fmla="*/ 65913 w 76009"/>
                <a:gd name="connsiteY9" fmla="*/ 68199 h 98488"/>
                <a:gd name="connsiteX10" fmla="*/ 45148 w 76009"/>
                <a:gd name="connsiteY10" fmla="*/ 77629 h 98488"/>
                <a:gd name="connsiteX11" fmla="*/ 22860 w 76009"/>
                <a:gd name="connsiteY11" fmla="*/ 49340 h 984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76009" h="98488">
                  <a:moveTo>
                    <a:pt x="22860" y="49149"/>
                  </a:moveTo>
                  <a:lnTo>
                    <a:pt x="22860" y="49149"/>
                  </a:lnTo>
                  <a:cubicBezTo>
                    <a:pt x="22860" y="30290"/>
                    <a:pt x="32290" y="20193"/>
                    <a:pt x="44387" y="20193"/>
                  </a:cubicBezTo>
                  <a:cubicBezTo>
                    <a:pt x="54483" y="20193"/>
                    <a:pt x="60484" y="24955"/>
                    <a:pt x="65913" y="30290"/>
                  </a:cubicBezTo>
                  <a:lnTo>
                    <a:pt x="76010" y="12764"/>
                  </a:lnTo>
                  <a:cubicBezTo>
                    <a:pt x="68580" y="5334"/>
                    <a:pt x="58483" y="0"/>
                    <a:pt x="44387" y="0"/>
                  </a:cubicBezTo>
                  <a:cubicBezTo>
                    <a:pt x="18860" y="0"/>
                    <a:pt x="0" y="18193"/>
                    <a:pt x="0" y="49244"/>
                  </a:cubicBezTo>
                  <a:cubicBezTo>
                    <a:pt x="0" y="80296"/>
                    <a:pt x="18860" y="98489"/>
                    <a:pt x="44387" y="98489"/>
                  </a:cubicBezTo>
                  <a:cubicBezTo>
                    <a:pt x="58579" y="98489"/>
                    <a:pt x="68580" y="92393"/>
                    <a:pt x="76010" y="85058"/>
                  </a:cubicBezTo>
                  <a:lnTo>
                    <a:pt x="65913" y="68199"/>
                  </a:lnTo>
                  <a:cubicBezTo>
                    <a:pt x="60579" y="73628"/>
                    <a:pt x="54483" y="77629"/>
                    <a:pt x="45148" y="77629"/>
                  </a:cubicBezTo>
                  <a:cubicBezTo>
                    <a:pt x="32290" y="77629"/>
                    <a:pt x="22860" y="67532"/>
                    <a:pt x="22860" y="49340"/>
                  </a:cubicBezTo>
                </a:path>
              </a:pathLst>
            </a:custGeom>
            <a:solidFill>
              <a:srgbClr val="143144"/>
            </a:solidFill>
            <a:ln w="9525" cap="flat">
              <a:noFill/>
              <a:prstDash val="solid"/>
              <a:miter/>
            </a:ln>
          </p:spPr>
          <p:txBody>
            <a:bodyPr rtlCol="0" anchor="ctr"/>
            <a:lstStyle/>
            <a:p>
              <a:endParaRPr lang="en-NZ"/>
            </a:p>
          </p:txBody>
        </p:sp>
        <p:sp>
          <p:nvSpPr>
            <p:cNvPr id="24" name="Freeform: Shape 23">
              <a:extLst>
                <a:ext uri="{FF2B5EF4-FFF2-40B4-BE49-F238E27FC236}">
                  <a16:creationId xmlns:a16="http://schemas.microsoft.com/office/drawing/2014/main" id="{528AF3AD-3B21-41C3-9E6D-E1D5B668F620}"/>
                </a:ext>
              </a:extLst>
            </p:cNvPr>
            <p:cNvSpPr/>
            <p:nvPr/>
          </p:nvSpPr>
          <p:spPr>
            <a:xfrm>
              <a:off x="2857608" y="789886"/>
              <a:ext cx="80200" cy="95726"/>
            </a:xfrm>
            <a:custGeom>
              <a:avLst/>
              <a:gdLst>
                <a:gd name="connsiteX0" fmla="*/ 0 w 80200"/>
                <a:gd name="connsiteY0" fmla="*/ 0 h 95726"/>
                <a:gd name="connsiteX1" fmla="*/ 0 w 80200"/>
                <a:gd name="connsiteY1" fmla="*/ 0 h 95726"/>
                <a:gd name="connsiteX2" fmla="*/ 0 w 80200"/>
                <a:gd name="connsiteY2" fmla="*/ 59341 h 95726"/>
                <a:gd name="connsiteX3" fmla="*/ 29623 w 80200"/>
                <a:gd name="connsiteY3" fmla="*/ 95726 h 95726"/>
                <a:gd name="connsiteX4" fmla="*/ 57912 w 80200"/>
                <a:gd name="connsiteY4" fmla="*/ 82963 h 95726"/>
                <a:gd name="connsiteX5" fmla="*/ 57912 w 80200"/>
                <a:gd name="connsiteY5" fmla="*/ 93726 h 95726"/>
                <a:gd name="connsiteX6" fmla="*/ 80201 w 80200"/>
                <a:gd name="connsiteY6" fmla="*/ 93726 h 95726"/>
                <a:gd name="connsiteX7" fmla="*/ 80201 w 80200"/>
                <a:gd name="connsiteY7" fmla="*/ 95 h 95726"/>
                <a:gd name="connsiteX8" fmla="*/ 57912 w 80200"/>
                <a:gd name="connsiteY8" fmla="*/ 95 h 95726"/>
                <a:gd name="connsiteX9" fmla="*/ 57912 w 80200"/>
                <a:gd name="connsiteY9" fmla="*/ 58769 h 95726"/>
                <a:gd name="connsiteX10" fmla="*/ 38481 w 80200"/>
                <a:gd name="connsiteY10" fmla="*/ 74295 h 95726"/>
                <a:gd name="connsiteX11" fmla="*/ 22384 w 80200"/>
                <a:gd name="connsiteY11" fmla="*/ 54769 h 95726"/>
                <a:gd name="connsiteX12" fmla="*/ 22384 w 80200"/>
                <a:gd name="connsiteY12" fmla="*/ 191 h 95726"/>
                <a:gd name="connsiteX13" fmla="*/ 95 w 80200"/>
                <a:gd name="connsiteY13" fmla="*/ 191 h 95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80200" h="95726">
                  <a:moveTo>
                    <a:pt x="0" y="0"/>
                  </a:moveTo>
                  <a:lnTo>
                    <a:pt x="0" y="0"/>
                  </a:lnTo>
                  <a:lnTo>
                    <a:pt x="0" y="59341"/>
                  </a:lnTo>
                  <a:cubicBezTo>
                    <a:pt x="0" y="82296"/>
                    <a:pt x="9430" y="95726"/>
                    <a:pt x="29623" y="95726"/>
                  </a:cubicBezTo>
                  <a:cubicBezTo>
                    <a:pt x="41720" y="95726"/>
                    <a:pt x="51911" y="90297"/>
                    <a:pt x="57912" y="82963"/>
                  </a:cubicBezTo>
                  <a:lnTo>
                    <a:pt x="57912" y="93726"/>
                  </a:lnTo>
                  <a:lnTo>
                    <a:pt x="80201" y="93726"/>
                  </a:lnTo>
                  <a:lnTo>
                    <a:pt x="80201" y="95"/>
                  </a:lnTo>
                  <a:lnTo>
                    <a:pt x="57912" y="95"/>
                  </a:lnTo>
                  <a:lnTo>
                    <a:pt x="57912" y="58769"/>
                  </a:lnTo>
                  <a:cubicBezTo>
                    <a:pt x="55245" y="66866"/>
                    <a:pt x="48483" y="74295"/>
                    <a:pt x="38481" y="74295"/>
                  </a:cubicBezTo>
                  <a:cubicBezTo>
                    <a:pt x="26956" y="74295"/>
                    <a:pt x="22384" y="68199"/>
                    <a:pt x="22384" y="54769"/>
                  </a:cubicBezTo>
                  <a:lnTo>
                    <a:pt x="22384" y="191"/>
                  </a:lnTo>
                  <a:lnTo>
                    <a:pt x="95" y="191"/>
                  </a:lnTo>
                  <a:close/>
                </a:path>
              </a:pathLst>
            </a:custGeom>
            <a:solidFill>
              <a:srgbClr val="143144"/>
            </a:solidFill>
            <a:ln w="9525" cap="flat">
              <a:noFill/>
              <a:prstDash val="solid"/>
              <a:miter/>
            </a:ln>
          </p:spPr>
          <p:txBody>
            <a:bodyPr rtlCol="0" anchor="ctr"/>
            <a:lstStyle/>
            <a:p>
              <a:endParaRPr lang="en-NZ"/>
            </a:p>
          </p:txBody>
        </p:sp>
        <p:sp>
          <p:nvSpPr>
            <p:cNvPr id="25" name="Freeform: Shape 24">
              <a:extLst>
                <a:ext uri="{FF2B5EF4-FFF2-40B4-BE49-F238E27FC236}">
                  <a16:creationId xmlns:a16="http://schemas.microsoft.com/office/drawing/2014/main" id="{DE4F7BBF-571F-4BCA-8182-36789BBF544A}"/>
                </a:ext>
              </a:extLst>
            </p:cNvPr>
            <p:cNvSpPr/>
            <p:nvPr/>
          </p:nvSpPr>
          <p:spPr>
            <a:xfrm>
              <a:off x="2962574" y="788648"/>
              <a:ext cx="57911" cy="95059"/>
            </a:xfrm>
            <a:custGeom>
              <a:avLst/>
              <a:gdLst>
                <a:gd name="connsiteX0" fmla="*/ 22955 w 57911"/>
                <a:gd name="connsiteY0" fmla="*/ 94964 h 95059"/>
                <a:gd name="connsiteX1" fmla="*/ 22955 w 57911"/>
                <a:gd name="connsiteY1" fmla="*/ 94964 h 95059"/>
                <a:gd name="connsiteX2" fmla="*/ 22955 w 57911"/>
                <a:gd name="connsiteY2" fmla="*/ 38386 h 95059"/>
                <a:gd name="connsiteX3" fmla="*/ 41053 w 57911"/>
                <a:gd name="connsiteY3" fmla="*/ 20860 h 95059"/>
                <a:gd name="connsiteX4" fmla="*/ 54483 w 57911"/>
                <a:gd name="connsiteY4" fmla="*/ 24860 h 95059"/>
                <a:gd name="connsiteX5" fmla="*/ 57912 w 57911"/>
                <a:gd name="connsiteY5" fmla="*/ 4000 h 95059"/>
                <a:gd name="connsiteX6" fmla="*/ 43720 w 57911"/>
                <a:gd name="connsiteY6" fmla="*/ 0 h 95059"/>
                <a:gd name="connsiteX7" fmla="*/ 22860 w 57911"/>
                <a:gd name="connsiteY7" fmla="*/ 13525 h 95059"/>
                <a:gd name="connsiteX8" fmla="*/ 22860 w 57911"/>
                <a:gd name="connsiteY8" fmla="*/ 1429 h 95059"/>
                <a:gd name="connsiteX9" fmla="*/ 0 w 57911"/>
                <a:gd name="connsiteY9" fmla="*/ 1429 h 95059"/>
                <a:gd name="connsiteX10" fmla="*/ 0 w 57911"/>
                <a:gd name="connsiteY10" fmla="*/ 95059 h 95059"/>
                <a:gd name="connsiteX11" fmla="*/ 22860 w 57911"/>
                <a:gd name="connsiteY11" fmla="*/ 95059 h 95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7911" h="95059">
                  <a:moveTo>
                    <a:pt x="22955" y="94964"/>
                  </a:moveTo>
                  <a:lnTo>
                    <a:pt x="22955" y="94964"/>
                  </a:lnTo>
                  <a:lnTo>
                    <a:pt x="22955" y="38386"/>
                  </a:lnTo>
                  <a:cubicBezTo>
                    <a:pt x="26289" y="27622"/>
                    <a:pt x="32385" y="20860"/>
                    <a:pt x="41053" y="20860"/>
                  </a:cubicBezTo>
                  <a:cubicBezTo>
                    <a:pt x="45815" y="20860"/>
                    <a:pt x="51149" y="22860"/>
                    <a:pt x="54483" y="24860"/>
                  </a:cubicBezTo>
                  <a:lnTo>
                    <a:pt x="57912" y="4000"/>
                  </a:lnTo>
                  <a:cubicBezTo>
                    <a:pt x="54483" y="1333"/>
                    <a:pt x="49149" y="0"/>
                    <a:pt x="43720" y="0"/>
                  </a:cubicBezTo>
                  <a:cubicBezTo>
                    <a:pt x="33623" y="0"/>
                    <a:pt x="26956" y="4000"/>
                    <a:pt x="22860" y="13525"/>
                  </a:cubicBezTo>
                  <a:lnTo>
                    <a:pt x="22860" y="1429"/>
                  </a:lnTo>
                  <a:lnTo>
                    <a:pt x="0" y="1429"/>
                  </a:lnTo>
                  <a:lnTo>
                    <a:pt x="0" y="95059"/>
                  </a:lnTo>
                  <a:lnTo>
                    <a:pt x="22860" y="95059"/>
                  </a:lnTo>
                  <a:close/>
                </a:path>
              </a:pathLst>
            </a:custGeom>
            <a:solidFill>
              <a:srgbClr val="143144"/>
            </a:solidFill>
            <a:ln w="9525" cap="flat">
              <a:noFill/>
              <a:prstDash val="solid"/>
              <a:miter/>
            </a:ln>
          </p:spPr>
          <p:txBody>
            <a:bodyPr rtlCol="0" anchor="ctr"/>
            <a:lstStyle/>
            <a:p>
              <a:endParaRPr lang="en-NZ"/>
            </a:p>
          </p:txBody>
        </p:sp>
        <p:sp>
          <p:nvSpPr>
            <p:cNvPr id="26" name="Freeform: Shape 25">
              <a:extLst>
                <a:ext uri="{FF2B5EF4-FFF2-40B4-BE49-F238E27FC236}">
                  <a16:creationId xmlns:a16="http://schemas.microsoft.com/office/drawing/2014/main" id="{47E6501F-9820-47C9-9E9F-358B8129E290}"/>
                </a:ext>
              </a:extLst>
            </p:cNvPr>
            <p:cNvSpPr/>
            <p:nvPr/>
          </p:nvSpPr>
          <p:spPr>
            <a:xfrm>
              <a:off x="3033249" y="752263"/>
              <a:ext cx="26955" cy="131349"/>
            </a:xfrm>
            <a:custGeom>
              <a:avLst/>
              <a:gdLst>
                <a:gd name="connsiteX0" fmla="*/ 24956 w 26955"/>
                <a:gd name="connsiteY0" fmla="*/ 131350 h 131349"/>
                <a:gd name="connsiteX1" fmla="*/ 24956 w 26955"/>
                <a:gd name="connsiteY1" fmla="*/ 131350 h 131349"/>
                <a:gd name="connsiteX2" fmla="*/ 24956 w 26955"/>
                <a:gd name="connsiteY2" fmla="*/ 37624 h 131349"/>
                <a:gd name="connsiteX3" fmla="*/ 2667 w 26955"/>
                <a:gd name="connsiteY3" fmla="*/ 37624 h 131349"/>
                <a:gd name="connsiteX4" fmla="*/ 2667 w 26955"/>
                <a:gd name="connsiteY4" fmla="*/ 131350 h 131349"/>
                <a:gd name="connsiteX5" fmla="*/ 24956 w 26955"/>
                <a:gd name="connsiteY5" fmla="*/ 131350 h 131349"/>
                <a:gd name="connsiteX6" fmla="*/ 0 w 26955"/>
                <a:gd name="connsiteY6" fmla="*/ 11430 h 131349"/>
                <a:gd name="connsiteX7" fmla="*/ 0 w 26955"/>
                <a:gd name="connsiteY7" fmla="*/ 11430 h 131349"/>
                <a:gd name="connsiteX8" fmla="*/ 14192 w 26955"/>
                <a:gd name="connsiteY8" fmla="*/ 22860 h 131349"/>
                <a:gd name="connsiteX9" fmla="*/ 26956 w 26955"/>
                <a:gd name="connsiteY9" fmla="*/ 11430 h 131349"/>
                <a:gd name="connsiteX10" fmla="*/ 14192 w 26955"/>
                <a:gd name="connsiteY10" fmla="*/ 0 h 131349"/>
                <a:gd name="connsiteX11" fmla="*/ 0 w 26955"/>
                <a:gd name="connsiteY11" fmla="*/ 11430 h 1313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6955" h="131349">
                  <a:moveTo>
                    <a:pt x="24956" y="131350"/>
                  </a:moveTo>
                  <a:lnTo>
                    <a:pt x="24956" y="131350"/>
                  </a:lnTo>
                  <a:lnTo>
                    <a:pt x="24956" y="37624"/>
                  </a:lnTo>
                  <a:lnTo>
                    <a:pt x="2667" y="37624"/>
                  </a:lnTo>
                  <a:lnTo>
                    <a:pt x="2667" y="131350"/>
                  </a:lnTo>
                  <a:lnTo>
                    <a:pt x="24956" y="131350"/>
                  </a:lnTo>
                  <a:close/>
                  <a:moveTo>
                    <a:pt x="0" y="11430"/>
                  </a:moveTo>
                  <a:lnTo>
                    <a:pt x="0" y="11430"/>
                  </a:lnTo>
                  <a:cubicBezTo>
                    <a:pt x="0" y="20193"/>
                    <a:pt x="6096" y="22860"/>
                    <a:pt x="14192" y="22860"/>
                  </a:cubicBezTo>
                  <a:cubicBezTo>
                    <a:pt x="21527" y="22860"/>
                    <a:pt x="26956" y="20193"/>
                    <a:pt x="26956" y="11430"/>
                  </a:cubicBezTo>
                  <a:cubicBezTo>
                    <a:pt x="26956" y="2667"/>
                    <a:pt x="21622" y="0"/>
                    <a:pt x="14192" y="0"/>
                  </a:cubicBezTo>
                  <a:cubicBezTo>
                    <a:pt x="6096" y="0"/>
                    <a:pt x="0" y="2667"/>
                    <a:pt x="0" y="11430"/>
                  </a:cubicBezTo>
                </a:path>
              </a:pathLst>
            </a:custGeom>
            <a:solidFill>
              <a:srgbClr val="143144"/>
            </a:solidFill>
            <a:ln w="9525" cap="flat">
              <a:noFill/>
              <a:prstDash val="solid"/>
              <a:miter/>
            </a:ln>
          </p:spPr>
          <p:txBody>
            <a:bodyPr rtlCol="0" anchor="ctr"/>
            <a:lstStyle/>
            <a:p>
              <a:endParaRPr lang="en-NZ"/>
            </a:p>
          </p:txBody>
        </p:sp>
        <p:sp>
          <p:nvSpPr>
            <p:cNvPr id="27" name="Freeform: Shape 26">
              <a:extLst>
                <a:ext uri="{FF2B5EF4-FFF2-40B4-BE49-F238E27FC236}">
                  <a16:creationId xmlns:a16="http://schemas.microsoft.com/office/drawing/2014/main" id="{F2D8A9BC-44AA-40C0-922C-C26453E29B06}"/>
                </a:ext>
              </a:extLst>
            </p:cNvPr>
            <p:cNvSpPr/>
            <p:nvPr/>
          </p:nvSpPr>
          <p:spPr>
            <a:xfrm>
              <a:off x="3075731" y="766264"/>
              <a:ext cx="68579" cy="119253"/>
            </a:xfrm>
            <a:custGeom>
              <a:avLst/>
              <a:gdLst>
                <a:gd name="connsiteX0" fmla="*/ 36290 w 68579"/>
                <a:gd name="connsiteY0" fmla="*/ 41815 h 119253"/>
                <a:gd name="connsiteX1" fmla="*/ 65151 w 68579"/>
                <a:gd name="connsiteY1" fmla="*/ 41815 h 119253"/>
                <a:gd name="connsiteX2" fmla="*/ 65151 w 68579"/>
                <a:gd name="connsiteY2" fmla="*/ 23622 h 119253"/>
                <a:gd name="connsiteX3" fmla="*/ 36290 w 68579"/>
                <a:gd name="connsiteY3" fmla="*/ 23622 h 119253"/>
                <a:gd name="connsiteX4" fmla="*/ 36290 w 68579"/>
                <a:gd name="connsiteY4" fmla="*/ 0 h 119253"/>
                <a:gd name="connsiteX5" fmla="*/ 18097 w 68579"/>
                <a:gd name="connsiteY5" fmla="*/ 0 h 119253"/>
                <a:gd name="connsiteX6" fmla="*/ 15430 w 68579"/>
                <a:gd name="connsiteY6" fmla="*/ 23622 h 119253"/>
                <a:gd name="connsiteX7" fmla="*/ 0 w 68579"/>
                <a:gd name="connsiteY7" fmla="*/ 23622 h 119253"/>
                <a:gd name="connsiteX8" fmla="*/ 0 w 68579"/>
                <a:gd name="connsiteY8" fmla="*/ 41815 h 119253"/>
                <a:gd name="connsiteX9" fmla="*/ 14097 w 68579"/>
                <a:gd name="connsiteY9" fmla="*/ 41815 h 119253"/>
                <a:gd name="connsiteX10" fmla="*/ 14097 w 68579"/>
                <a:gd name="connsiteY10" fmla="*/ 89630 h 119253"/>
                <a:gd name="connsiteX11" fmla="*/ 41719 w 68579"/>
                <a:gd name="connsiteY11" fmla="*/ 119253 h 119253"/>
                <a:gd name="connsiteX12" fmla="*/ 68580 w 68579"/>
                <a:gd name="connsiteY12" fmla="*/ 111824 h 119253"/>
                <a:gd name="connsiteX13" fmla="*/ 63246 w 68579"/>
                <a:gd name="connsiteY13" fmla="*/ 93631 h 119253"/>
                <a:gd name="connsiteX14" fmla="*/ 47054 w 68579"/>
                <a:gd name="connsiteY14" fmla="*/ 99727 h 119253"/>
                <a:gd name="connsiteX15" fmla="*/ 36290 w 68579"/>
                <a:gd name="connsiteY15" fmla="*/ 86963 h 119253"/>
                <a:gd name="connsiteX16" fmla="*/ 36290 w 68579"/>
                <a:gd name="connsiteY16" fmla="*/ 41815 h 1192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68579" h="119253">
                  <a:moveTo>
                    <a:pt x="36290" y="41815"/>
                  </a:moveTo>
                  <a:lnTo>
                    <a:pt x="65151" y="41815"/>
                  </a:lnTo>
                  <a:lnTo>
                    <a:pt x="65151" y="23622"/>
                  </a:lnTo>
                  <a:lnTo>
                    <a:pt x="36290" y="23622"/>
                  </a:lnTo>
                  <a:lnTo>
                    <a:pt x="36290" y="0"/>
                  </a:lnTo>
                  <a:lnTo>
                    <a:pt x="18097" y="0"/>
                  </a:lnTo>
                  <a:lnTo>
                    <a:pt x="15430" y="23622"/>
                  </a:lnTo>
                  <a:lnTo>
                    <a:pt x="0" y="23622"/>
                  </a:lnTo>
                  <a:lnTo>
                    <a:pt x="0" y="41815"/>
                  </a:lnTo>
                  <a:lnTo>
                    <a:pt x="14097" y="41815"/>
                  </a:lnTo>
                  <a:lnTo>
                    <a:pt x="14097" y="89630"/>
                  </a:lnTo>
                  <a:cubicBezTo>
                    <a:pt x="14097" y="110490"/>
                    <a:pt x="25622" y="119253"/>
                    <a:pt x="41719" y="119253"/>
                  </a:cubicBezTo>
                  <a:cubicBezTo>
                    <a:pt x="53816" y="119253"/>
                    <a:pt x="61150" y="115919"/>
                    <a:pt x="68580" y="111824"/>
                  </a:cubicBezTo>
                  <a:lnTo>
                    <a:pt x="63246" y="93631"/>
                  </a:lnTo>
                  <a:cubicBezTo>
                    <a:pt x="59246" y="96965"/>
                    <a:pt x="52483" y="99727"/>
                    <a:pt x="47054" y="99727"/>
                  </a:cubicBezTo>
                  <a:cubicBezTo>
                    <a:pt x="40386" y="99727"/>
                    <a:pt x="36290" y="95726"/>
                    <a:pt x="36290" y="86963"/>
                  </a:cubicBezTo>
                  <a:lnTo>
                    <a:pt x="36290" y="41815"/>
                  </a:lnTo>
                  <a:close/>
                </a:path>
              </a:pathLst>
            </a:custGeom>
            <a:solidFill>
              <a:srgbClr val="143144"/>
            </a:solidFill>
            <a:ln w="9525" cap="flat">
              <a:noFill/>
              <a:prstDash val="solid"/>
              <a:miter/>
            </a:ln>
          </p:spPr>
          <p:txBody>
            <a:bodyPr rtlCol="0" anchor="ctr"/>
            <a:lstStyle/>
            <a:p>
              <a:endParaRPr lang="en-NZ"/>
            </a:p>
          </p:txBody>
        </p:sp>
        <p:sp>
          <p:nvSpPr>
            <p:cNvPr id="28" name="Freeform: Shape 27">
              <a:extLst>
                <a:ext uri="{FF2B5EF4-FFF2-40B4-BE49-F238E27FC236}">
                  <a16:creationId xmlns:a16="http://schemas.microsoft.com/office/drawing/2014/main" id="{CCD6A618-BE49-4D53-AFEC-BEE1D06004F1}"/>
                </a:ext>
              </a:extLst>
            </p:cNvPr>
            <p:cNvSpPr/>
            <p:nvPr/>
          </p:nvSpPr>
          <p:spPr>
            <a:xfrm>
              <a:off x="3150216" y="789982"/>
              <a:ext cx="88963" cy="129349"/>
            </a:xfrm>
            <a:custGeom>
              <a:avLst/>
              <a:gdLst>
                <a:gd name="connsiteX0" fmla="*/ 3524 w 88963"/>
                <a:gd name="connsiteY0" fmla="*/ 123920 h 129349"/>
                <a:gd name="connsiteX1" fmla="*/ 3524 w 88963"/>
                <a:gd name="connsiteY1" fmla="*/ 123920 h 129349"/>
                <a:gd name="connsiteX2" fmla="*/ 21622 w 88963"/>
                <a:gd name="connsiteY2" fmla="*/ 129349 h 129349"/>
                <a:gd name="connsiteX3" fmla="*/ 53912 w 88963"/>
                <a:gd name="connsiteY3" fmla="*/ 101727 h 129349"/>
                <a:gd name="connsiteX4" fmla="*/ 88964 w 88963"/>
                <a:gd name="connsiteY4" fmla="*/ 0 h 129349"/>
                <a:gd name="connsiteX5" fmla="*/ 66008 w 88963"/>
                <a:gd name="connsiteY5" fmla="*/ 667 h 129349"/>
                <a:gd name="connsiteX6" fmla="*/ 45815 w 88963"/>
                <a:gd name="connsiteY6" fmla="*/ 68770 h 129349"/>
                <a:gd name="connsiteX7" fmla="*/ 24956 w 88963"/>
                <a:gd name="connsiteY7" fmla="*/ 0 h 129349"/>
                <a:gd name="connsiteX8" fmla="*/ 0 w 88963"/>
                <a:gd name="connsiteY8" fmla="*/ 0 h 129349"/>
                <a:gd name="connsiteX9" fmla="*/ 35719 w 88963"/>
                <a:gd name="connsiteY9" fmla="*/ 91630 h 129349"/>
                <a:gd name="connsiteX10" fmla="*/ 34385 w 88963"/>
                <a:gd name="connsiteY10" fmla="*/ 97060 h 129349"/>
                <a:gd name="connsiteX11" fmla="*/ 20193 w 88963"/>
                <a:gd name="connsiteY11" fmla="*/ 110490 h 129349"/>
                <a:gd name="connsiteX12" fmla="*/ 6763 w 88963"/>
                <a:gd name="connsiteY12" fmla="*/ 107156 h 129349"/>
                <a:gd name="connsiteX13" fmla="*/ 3429 w 88963"/>
                <a:gd name="connsiteY13" fmla="*/ 124016 h 1293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88963" h="129349">
                  <a:moveTo>
                    <a:pt x="3524" y="123920"/>
                  </a:moveTo>
                  <a:lnTo>
                    <a:pt x="3524" y="123920"/>
                  </a:lnTo>
                  <a:cubicBezTo>
                    <a:pt x="8192" y="126587"/>
                    <a:pt x="14954" y="129349"/>
                    <a:pt x="21622" y="129349"/>
                  </a:cubicBezTo>
                  <a:cubicBezTo>
                    <a:pt x="39815" y="129349"/>
                    <a:pt x="47911" y="119253"/>
                    <a:pt x="53912" y="101727"/>
                  </a:cubicBezTo>
                  <a:lnTo>
                    <a:pt x="88964" y="0"/>
                  </a:lnTo>
                  <a:cubicBezTo>
                    <a:pt x="81534" y="0"/>
                    <a:pt x="74104" y="667"/>
                    <a:pt x="66008" y="667"/>
                  </a:cubicBezTo>
                  <a:lnTo>
                    <a:pt x="45815" y="68770"/>
                  </a:lnTo>
                  <a:lnTo>
                    <a:pt x="24956" y="0"/>
                  </a:lnTo>
                  <a:lnTo>
                    <a:pt x="0" y="0"/>
                  </a:lnTo>
                  <a:lnTo>
                    <a:pt x="35719" y="91630"/>
                  </a:lnTo>
                  <a:lnTo>
                    <a:pt x="34385" y="97060"/>
                  </a:lnTo>
                  <a:cubicBezTo>
                    <a:pt x="31718" y="106490"/>
                    <a:pt x="27623" y="110490"/>
                    <a:pt x="20193" y="110490"/>
                  </a:cubicBezTo>
                  <a:cubicBezTo>
                    <a:pt x="15526" y="110490"/>
                    <a:pt x="10763" y="109156"/>
                    <a:pt x="6763" y="107156"/>
                  </a:cubicBezTo>
                  <a:lnTo>
                    <a:pt x="3429" y="124016"/>
                  </a:lnTo>
                  <a:close/>
                </a:path>
              </a:pathLst>
            </a:custGeom>
            <a:solidFill>
              <a:srgbClr val="143144"/>
            </a:solidFill>
            <a:ln w="9525" cap="flat">
              <a:noFill/>
              <a:prstDash val="solid"/>
              <a:miter/>
            </a:ln>
          </p:spPr>
          <p:txBody>
            <a:bodyPr rtlCol="0" anchor="ctr"/>
            <a:lstStyle/>
            <a:p>
              <a:endParaRPr lang="en-NZ"/>
            </a:p>
          </p:txBody>
        </p:sp>
        <p:sp>
          <p:nvSpPr>
            <p:cNvPr id="29" name="Freeform: Shape 28">
              <a:extLst>
                <a:ext uri="{FF2B5EF4-FFF2-40B4-BE49-F238E27FC236}">
                  <a16:creationId xmlns:a16="http://schemas.microsoft.com/office/drawing/2014/main" id="{ADBEF5C3-736F-421A-8DF5-78FB098DFB53}"/>
                </a:ext>
              </a:extLst>
            </p:cNvPr>
            <p:cNvSpPr/>
            <p:nvPr/>
          </p:nvSpPr>
          <p:spPr>
            <a:xfrm>
              <a:off x="1681366" y="941429"/>
              <a:ext cx="91535" cy="122015"/>
            </a:xfrm>
            <a:custGeom>
              <a:avLst/>
              <a:gdLst>
                <a:gd name="connsiteX0" fmla="*/ 45244 w 91535"/>
                <a:gd name="connsiteY0" fmla="*/ 20288 h 122015"/>
                <a:gd name="connsiteX1" fmla="*/ 45244 w 91535"/>
                <a:gd name="connsiteY1" fmla="*/ 20288 h 122015"/>
                <a:gd name="connsiteX2" fmla="*/ 64675 w 91535"/>
                <a:gd name="connsiteY2" fmla="*/ 40481 h 122015"/>
                <a:gd name="connsiteX3" fmla="*/ 45244 w 91535"/>
                <a:gd name="connsiteY3" fmla="*/ 60008 h 122015"/>
                <a:gd name="connsiteX4" fmla="*/ 22955 w 91535"/>
                <a:gd name="connsiteY4" fmla="*/ 60008 h 122015"/>
                <a:gd name="connsiteX5" fmla="*/ 22955 w 91535"/>
                <a:gd name="connsiteY5" fmla="*/ 20288 h 122015"/>
                <a:gd name="connsiteX6" fmla="*/ 45244 w 91535"/>
                <a:gd name="connsiteY6" fmla="*/ 20288 h 122015"/>
                <a:gd name="connsiteX7" fmla="*/ 95 w 91535"/>
                <a:gd name="connsiteY7" fmla="*/ 122015 h 122015"/>
                <a:gd name="connsiteX8" fmla="*/ 22955 w 91535"/>
                <a:gd name="connsiteY8" fmla="*/ 122015 h 122015"/>
                <a:gd name="connsiteX9" fmla="*/ 22955 w 91535"/>
                <a:gd name="connsiteY9" fmla="*/ 77534 h 122015"/>
                <a:gd name="connsiteX10" fmla="*/ 34385 w 91535"/>
                <a:gd name="connsiteY10" fmla="*/ 77534 h 122015"/>
                <a:gd name="connsiteX11" fmla="*/ 66675 w 91535"/>
                <a:gd name="connsiteY11" fmla="*/ 122015 h 122015"/>
                <a:gd name="connsiteX12" fmla="*/ 91535 w 91535"/>
                <a:gd name="connsiteY12" fmla="*/ 122015 h 122015"/>
                <a:gd name="connsiteX13" fmla="*/ 91535 w 91535"/>
                <a:gd name="connsiteY13" fmla="*/ 117920 h 122015"/>
                <a:gd name="connsiteX14" fmla="*/ 59912 w 91535"/>
                <a:gd name="connsiteY14" fmla="*/ 76772 h 122015"/>
                <a:gd name="connsiteX15" fmla="*/ 87440 w 91535"/>
                <a:gd name="connsiteY15" fmla="*/ 39719 h 122015"/>
                <a:gd name="connsiteX16" fmla="*/ 51149 w 91535"/>
                <a:gd name="connsiteY16" fmla="*/ 0 h 122015"/>
                <a:gd name="connsiteX17" fmla="*/ 0 w 91535"/>
                <a:gd name="connsiteY17" fmla="*/ 0 h 122015"/>
                <a:gd name="connsiteX18" fmla="*/ 0 w 91535"/>
                <a:gd name="connsiteY18" fmla="*/ 122015 h 1220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91535" h="122015">
                  <a:moveTo>
                    <a:pt x="45244" y="20288"/>
                  </a:moveTo>
                  <a:lnTo>
                    <a:pt x="45244" y="20288"/>
                  </a:lnTo>
                  <a:cubicBezTo>
                    <a:pt x="56674" y="20288"/>
                    <a:pt x="64675" y="27051"/>
                    <a:pt x="64675" y="40481"/>
                  </a:cubicBezTo>
                  <a:cubicBezTo>
                    <a:pt x="64675" y="52578"/>
                    <a:pt x="56579" y="60008"/>
                    <a:pt x="45244" y="60008"/>
                  </a:cubicBezTo>
                  <a:lnTo>
                    <a:pt x="22955" y="60008"/>
                  </a:lnTo>
                  <a:lnTo>
                    <a:pt x="22955" y="20288"/>
                  </a:lnTo>
                  <a:lnTo>
                    <a:pt x="45244" y="20288"/>
                  </a:lnTo>
                  <a:close/>
                  <a:moveTo>
                    <a:pt x="95" y="122015"/>
                  </a:moveTo>
                  <a:lnTo>
                    <a:pt x="22955" y="122015"/>
                  </a:lnTo>
                  <a:lnTo>
                    <a:pt x="22955" y="77534"/>
                  </a:lnTo>
                  <a:lnTo>
                    <a:pt x="34385" y="77534"/>
                  </a:lnTo>
                  <a:lnTo>
                    <a:pt x="66675" y="122015"/>
                  </a:lnTo>
                  <a:lnTo>
                    <a:pt x="91535" y="122015"/>
                  </a:lnTo>
                  <a:lnTo>
                    <a:pt x="91535" y="117920"/>
                  </a:lnTo>
                  <a:lnTo>
                    <a:pt x="59912" y="76772"/>
                  </a:lnTo>
                  <a:cubicBezTo>
                    <a:pt x="76105" y="72771"/>
                    <a:pt x="87440" y="59246"/>
                    <a:pt x="87440" y="39719"/>
                  </a:cubicBezTo>
                  <a:cubicBezTo>
                    <a:pt x="87440" y="16097"/>
                    <a:pt x="72676" y="0"/>
                    <a:pt x="51149" y="0"/>
                  </a:cubicBezTo>
                  <a:lnTo>
                    <a:pt x="0" y="0"/>
                  </a:lnTo>
                  <a:lnTo>
                    <a:pt x="0" y="122015"/>
                  </a:lnTo>
                  <a:close/>
                </a:path>
              </a:pathLst>
            </a:custGeom>
            <a:solidFill>
              <a:srgbClr val="21A5BE"/>
            </a:solidFill>
            <a:ln w="9525" cap="flat">
              <a:noFill/>
              <a:prstDash val="solid"/>
              <a:miter/>
            </a:ln>
          </p:spPr>
          <p:txBody>
            <a:bodyPr rtlCol="0" anchor="ctr"/>
            <a:lstStyle/>
            <a:p>
              <a:endParaRPr lang="en-NZ"/>
            </a:p>
          </p:txBody>
        </p:sp>
        <p:sp>
          <p:nvSpPr>
            <p:cNvPr id="30" name="Freeform: Shape 29">
              <a:extLst>
                <a:ext uri="{FF2B5EF4-FFF2-40B4-BE49-F238E27FC236}">
                  <a16:creationId xmlns:a16="http://schemas.microsoft.com/office/drawing/2014/main" id="{FD571870-7F2D-44EC-862F-29DCBD62743A}"/>
                </a:ext>
              </a:extLst>
            </p:cNvPr>
            <p:cNvSpPr/>
            <p:nvPr/>
          </p:nvSpPr>
          <p:spPr>
            <a:xfrm>
              <a:off x="1784427" y="967147"/>
              <a:ext cx="78009" cy="99155"/>
            </a:xfrm>
            <a:custGeom>
              <a:avLst/>
              <a:gdLst>
                <a:gd name="connsiteX0" fmla="*/ 23527 w 78009"/>
                <a:gd name="connsiteY0" fmla="*/ 39053 h 99155"/>
                <a:gd name="connsiteX1" fmla="*/ 23527 w 78009"/>
                <a:gd name="connsiteY1" fmla="*/ 39053 h 99155"/>
                <a:gd name="connsiteX2" fmla="*/ 41719 w 78009"/>
                <a:gd name="connsiteY2" fmla="*/ 19526 h 99155"/>
                <a:gd name="connsiteX3" fmla="*/ 57150 w 78009"/>
                <a:gd name="connsiteY3" fmla="*/ 34385 h 99155"/>
                <a:gd name="connsiteX4" fmla="*/ 56483 w 78009"/>
                <a:gd name="connsiteY4" fmla="*/ 39148 h 99155"/>
                <a:gd name="connsiteX5" fmla="*/ 23431 w 78009"/>
                <a:gd name="connsiteY5" fmla="*/ 39148 h 99155"/>
                <a:gd name="connsiteX6" fmla="*/ 75343 w 78009"/>
                <a:gd name="connsiteY6" fmla="*/ 56579 h 99155"/>
                <a:gd name="connsiteX7" fmla="*/ 75343 w 78009"/>
                <a:gd name="connsiteY7" fmla="*/ 56579 h 99155"/>
                <a:gd name="connsiteX8" fmla="*/ 78010 w 78009"/>
                <a:gd name="connsiteY8" fmla="*/ 37719 h 99155"/>
                <a:gd name="connsiteX9" fmla="*/ 41719 w 78009"/>
                <a:gd name="connsiteY9" fmla="*/ 0 h 99155"/>
                <a:gd name="connsiteX10" fmla="*/ 0 w 78009"/>
                <a:gd name="connsiteY10" fmla="*/ 49911 h 99155"/>
                <a:gd name="connsiteX11" fmla="*/ 41719 w 78009"/>
                <a:gd name="connsiteY11" fmla="*/ 99155 h 99155"/>
                <a:gd name="connsiteX12" fmla="*/ 77343 w 78009"/>
                <a:gd name="connsiteY12" fmla="*/ 87725 h 99155"/>
                <a:gd name="connsiteX13" fmla="*/ 68675 w 78009"/>
                <a:gd name="connsiteY13" fmla="*/ 70866 h 99155"/>
                <a:gd name="connsiteX14" fmla="*/ 45815 w 78009"/>
                <a:gd name="connsiteY14" fmla="*/ 79629 h 99155"/>
                <a:gd name="connsiteX15" fmla="*/ 22193 w 78009"/>
                <a:gd name="connsiteY15" fmla="*/ 56769 h 99155"/>
                <a:gd name="connsiteX16" fmla="*/ 75343 w 78009"/>
                <a:gd name="connsiteY16" fmla="*/ 56769 h 991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78009" h="99155">
                  <a:moveTo>
                    <a:pt x="23527" y="39053"/>
                  </a:moveTo>
                  <a:lnTo>
                    <a:pt x="23527" y="39053"/>
                  </a:lnTo>
                  <a:cubicBezTo>
                    <a:pt x="24289" y="27623"/>
                    <a:pt x="30956" y="19526"/>
                    <a:pt x="41719" y="19526"/>
                  </a:cubicBezTo>
                  <a:cubicBezTo>
                    <a:pt x="51149" y="19526"/>
                    <a:pt x="57150" y="24955"/>
                    <a:pt x="57150" y="34385"/>
                  </a:cubicBezTo>
                  <a:cubicBezTo>
                    <a:pt x="57150" y="36385"/>
                    <a:pt x="57150" y="37719"/>
                    <a:pt x="56483" y="39148"/>
                  </a:cubicBezTo>
                  <a:lnTo>
                    <a:pt x="23431" y="39148"/>
                  </a:lnTo>
                  <a:close/>
                  <a:moveTo>
                    <a:pt x="75343" y="56579"/>
                  </a:moveTo>
                  <a:lnTo>
                    <a:pt x="75343" y="56579"/>
                  </a:lnTo>
                  <a:cubicBezTo>
                    <a:pt x="76676" y="51149"/>
                    <a:pt x="78010" y="44482"/>
                    <a:pt x="78010" y="37719"/>
                  </a:cubicBezTo>
                  <a:cubicBezTo>
                    <a:pt x="78010" y="16859"/>
                    <a:pt x="67246" y="0"/>
                    <a:pt x="41719" y="0"/>
                  </a:cubicBezTo>
                  <a:cubicBezTo>
                    <a:pt x="16192" y="0"/>
                    <a:pt x="0" y="20860"/>
                    <a:pt x="0" y="49911"/>
                  </a:cubicBezTo>
                  <a:cubicBezTo>
                    <a:pt x="0" y="78962"/>
                    <a:pt x="13430" y="99155"/>
                    <a:pt x="41719" y="99155"/>
                  </a:cubicBezTo>
                  <a:cubicBezTo>
                    <a:pt x="57150" y="99155"/>
                    <a:pt x="68675" y="94393"/>
                    <a:pt x="77343" y="87725"/>
                  </a:cubicBezTo>
                  <a:lnTo>
                    <a:pt x="68675" y="70866"/>
                  </a:lnTo>
                  <a:cubicBezTo>
                    <a:pt x="62579" y="75533"/>
                    <a:pt x="55245" y="79629"/>
                    <a:pt x="45815" y="79629"/>
                  </a:cubicBezTo>
                  <a:cubicBezTo>
                    <a:pt x="29718" y="79629"/>
                    <a:pt x="22955" y="70199"/>
                    <a:pt x="22193" y="56769"/>
                  </a:cubicBezTo>
                  <a:lnTo>
                    <a:pt x="75343" y="56769"/>
                  </a:lnTo>
                  <a:close/>
                </a:path>
              </a:pathLst>
            </a:custGeom>
            <a:solidFill>
              <a:srgbClr val="21A5BE"/>
            </a:solidFill>
            <a:ln w="9525" cap="flat">
              <a:noFill/>
              <a:prstDash val="solid"/>
              <a:miter/>
            </a:ln>
          </p:spPr>
          <p:txBody>
            <a:bodyPr rtlCol="0" anchor="ctr"/>
            <a:lstStyle/>
            <a:p>
              <a:endParaRPr lang="en-NZ"/>
            </a:p>
          </p:txBody>
        </p:sp>
        <p:sp>
          <p:nvSpPr>
            <p:cNvPr id="31" name="Freeform: Shape 30">
              <a:extLst>
                <a:ext uri="{FF2B5EF4-FFF2-40B4-BE49-F238E27FC236}">
                  <a16:creationId xmlns:a16="http://schemas.microsoft.com/office/drawing/2014/main" id="{F93EC923-C8CB-4BDB-9221-B74D0EAB8205}"/>
                </a:ext>
              </a:extLst>
            </p:cNvPr>
            <p:cNvSpPr/>
            <p:nvPr/>
          </p:nvSpPr>
          <p:spPr>
            <a:xfrm>
              <a:off x="1878057" y="968576"/>
              <a:ext cx="83343" cy="128682"/>
            </a:xfrm>
            <a:custGeom>
              <a:avLst/>
              <a:gdLst>
                <a:gd name="connsiteX0" fmla="*/ 22860 w 83343"/>
                <a:gd name="connsiteY0" fmla="*/ 47816 h 128682"/>
                <a:gd name="connsiteX1" fmla="*/ 22860 w 83343"/>
                <a:gd name="connsiteY1" fmla="*/ 47816 h 128682"/>
                <a:gd name="connsiteX2" fmla="*/ 44386 w 83343"/>
                <a:gd name="connsiteY2" fmla="*/ 19526 h 128682"/>
                <a:gd name="connsiteX3" fmla="*/ 61150 w 83343"/>
                <a:gd name="connsiteY3" fmla="*/ 28289 h 128682"/>
                <a:gd name="connsiteX4" fmla="*/ 61150 w 83343"/>
                <a:gd name="connsiteY4" fmla="*/ 68675 h 128682"/>
                <a:gd name="connsiteX5" fmla="*/ 44386 w 83343"/>
                <a:gd name="connsiteY5" fmla="*/ 76771 h 128682"/>
                <a:gd name="connsiteX6" fmla="*/ 22860 w 83343"/>
                <a:gd name="connsiteY6" fmla="*/ 47816 h 128682"/>
                <a:gd name="connsiteX7" fmla="*/ 0 w 83343"/>
                <a:gd name="connsiteY7" fmla="*/ 48482 h 128682"/>
                <a:gd name="connsiteX8" fmla="*/ 0 w 83343"/>
                <a:gd name="connsiteY8" fmla="*/ 48482 h 128682"/>
                <a:gd name="connsiteX9" fmla="*/ 36957 w 83343"/>
                <a:gd name="connsiteY9" fmla="*/ 96965 h 128682"/>
                <a:gd name="connsiteX10" fmla="*/ 61150 w 83343"/>
                <a:gd name="connsiteY10" fmla="*/ 86868 h 128682"/>
                <a:gd name="connsiteX11" fmla="*/ 61150 w 83343"/>
                <a:gd name="connsiteY11" fmla="*/ 128683 h 128682"/>
                <a:gd name="connsiteX12" fmla="*/ 83344 w 83343"/>
                <a:gd name="connsiteY12" fmla="*/ 128683 h 128682"/>
                <a:gd name="connsiteX13" fmla="*/ 83344 w 83343"/>
                <a:gd name="connsiteY13" fmla="*/ 1333 h 128682"/>
                <a:gd name="connsiteX14" fmla="*/ 61150 w 83343"/>
                <a:gd name="connsiteY14" fmla="*/ 1333 h 128682"/>
                <a:gd name="connsiteX15" fmla="*/ 61150 w 83343"/>
                <a:gd name="connsiteY15" fmla="*/ 10763 h 128682"/>
                <a:gd name="connsiteX16" fmla="*/ 36957 w 83343"/>
                <a:gd name="connsiteY16" fmla="*/ 0 h 128682"/>
                <a:gd name="connsiteX17" fmla="*/ 0 w 83343"/>
                <a:gd name="connsiteY17" fmla="*/ 48482 h 1286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83343" h="128682">
                  <a:moveTo>
                    <a:pt x="22860" y="47816"/>
                  </a:moveTo>
                  <a:lnTo>
                    <a:pt x="22860" y="47816"/>
                  </a:lnTo>
                  <a:cubicBezTo>
                    <a:pt x="22860" y="30290"/>
                    <a:pt x="30956" y="19526"/>
                    <a:pt x="44386" y="19526"/>
                  </a:cubicBezTo>
                  <a:cubicBezTo>
                    <a:pt x="51149" y="19526"/>
                    <a:pt x="57150" y="23527"/>
                    <a:pt x="61150" y="28289"/>
                  </a:cubicBezTo>
                  <a:lnTo>
                    <a:pt x="61150" y="68675"/>
                  </a:lnTo>
                  <a:cubicBezTo>
                    <a:pt x="57150" y="72676"/>
                    <a:pt x="51054" y="76771"/>
                    <a:pt x="44386" y="76771"/>
                  </a:cubicBezTo>
                  <a:cubicBezTo>
                    <a:pt x="30956" y="76771"/>
                    <a:pt x="22860" y="66008"/>
                    <a:pt x="22860" y="47816"/>
                  </a:cubicBezTo>
                  <a:moveTo>
                    <a:pt x="0" y="48482"/>
                  </a:moveTo>
                  <a:lnTo>
                    <a:pt x="0" y="48482"/>
                  </a:lnTo>
                  <a:cubicBezTo>
                    <a:pt x="0" y="79534"/>
                    <a:pt x="14764" y="96965"/>
                    <a:pt x="36957" y="96965"/>
                  </a:cubicBezTo>
                  <a:cubicBezTo>
                    <a:pt x="47053" y="96965"/>
                    <a:pt x="55150" y="92202"/>
                    <a:pt x="61150" y="86868"/>
                  </a:cubicBezTo>
                  <a:lnTo>
                    <a:pt x="61150" y="128683"/>
                  </a:lnTo>
                  <a:lnTo>
                    <a:pt x="83344" y="128683"/>
                  </a:lnTo>
                  <a:lnTo>
                    <a:pt x="83344" y="1333"/>
                  </a:lnTo>
                  <a:lnTo>
                    <a:pt x="61150" y="1333"/>
                  </a:lnTo>
                  <a:lnTo>
                    <a:pt x="61150" y="10763"/>
                  </a:lnTo>
                  <a:cubicBezTo>
                    <a:pt x="55721" y="4000"/>
                    <a:pt x="47720" y="0"/>
                    <a:pt x="36957" y="0"/>
                  </a:cubicBezTo>
                  <a:cubicBezTo>
                    <a:pt x="14764" y="0"/>
                    <a:pt x="0" y="17526"/>
                    <a:pt x="0" y="48482"/>
                  </a:cubicBezTo>
                </a:path>
              </a:pathLst>
            </a:custGeom>
            <a:solidFill>
              <a:srgbClr val="21A5BE"/>
            </a:solidFill>
            <a:ln w="9525" cap="flat">
              <a:noFill/>
              <a:prstDash val="solid"/>
              <a:miter/>
            </a:ln>
          </p:spPr>
          <p:txBody>
            <a:bodyPr rtlCol="0" anchor="ctr"/>
            <a:lstStyle/>
            <a:p>
              <a:endParaRPr lang="en-NZ"/>
            </a:p>
          </p:txBody>
        </p:sp>
        <p:sp>
          <p:nvSpPr>
            <p:cNvPr id="32" name="Freeform: Shape 31">
              <a:extLst>
                <a:ext uri="{FF2B5EF4-FFF2-40B4-BE49-F238E27FC236}">
                  <a16:creationId xmlns:a16="http://schemas.microsoft.com/office/drawing/2014/main" id="{B62EB99C-F790-4C04-82BE-C2CF629B6111}"/>
                </a:ext>
              </a:extLst>
            </p:cNvPr>
            <p:cNvSpPr/>
            <p:nvPr/>
          </p:nvSpPr>
          <p:spPr>
            <a:xfrm>
              <a:off x="1985690" y="969814"/>
              <a:ext cx="80010" cy="95059"/>
            </a:xfrm>
            <a:custGeom>
              <a:avLst/>
              <a:gdLst>
                <a:gd name="connsiteX0" fmla="*/ 0 w 80010"/>
                <a:gd name="connsiteY0" fmla="*/ 0 h 95059"/>
                <a:gd name="connsiteX1" fmla="*/ 0 w 80010"/>
                <a:gd name="connsiteY1" fmla="*/ 0 h 95059"/>
                <a:gd name="connsiteX2" fmla="*/ 0 w 80010"/>
                <a:gd name="connsiteY2" fmla="*/ 58674 h 95059"/>
                <a:gd name="connsiteX3" fmla="*/ 30194 w 80010"/>
                <a:gd name="connsiteY3" fmla="*/ 95060 h 95059"/>
                <a:gd name="connsiteX4" fmla="*/ 57817 w 80010"/>
                <a:gd name="connsiteY4" fmla="*/ 82963 h 95059"/>
                <a:gd name="connsiteX5" fmla="*/ 57817 w 80010"/>
                <a:gd name="connsiteY5" fmla="*/ 93726 h 95059"/>
                <a:gd name="connsiteX6" fmla="*/ 80010 w 80010"/>
                <a:gd name="connsiteY6" fmla="*/ 93726 h 95059"/>
                <a:gd name="connsiteX7" fmla="*/ 80010 w 80010"/>
                <a:gd name="connsiteY7" fmla="*/ 0 h 95059"/>
                <a:gd name="connsiteX8" fmla="*/ 57817 w 80010"/>
                <a:gd name="connsiteY8" fmla="*/ 0 h 95059"/>
                <a:gd name="connsiteX9" fmla="*/ 57817 w 80010"/>
                <a:gd name="connsiteY9" fmla="*/ 58674 h 95059"/>
                <a:gd name="connsiteX10" fmla="*/ 38291 w 80010"/>
                <a:gd name="connsiteY10" fmla="*/ 74200 h 95059"/>
                <a:gd name="connsiteX11" fmla="*/ 22860 w 80010"/>
                <a:gd name="connsiteY11" fmla="*/ 54674 h 95059"/>
                <a:gd name="connsiteX12" fmla="*/ 22860 w 80010"/>
                <a:gd name="connsiteY12" fmla="*/ 95 h 95059"/>
                <a:gd name="connsiteX13" fmla="*/ 0 w 80010"/>
                <a:gd name="connsiteY13" fmla="*/ 95 h 95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80010" h="95059">
                  <a:moveTo>
                    <a:pt x="0" y="0"/>
                  </a:moveTo>
                  <a:lnTo>
                    <a:pt x="0" y="0"/>
                  </a:lnTo>
                  <a:lnTo>
                    <a:pt x="0" y="58674"/>
                  </a:lnTo>
                  <a:cubicBezTo>
                    <a:pt x="0" y="81629"/>
                    <a:pt x="9430" y="95060"/>
                    <a:pt x="30194" y="95060"/>
                  </a:cubicBezTo>
                  <a:cubicBezTo>
                    <a:pt x="42291" y="95060"/>
                    <a:pt x="52483" y="90392"/>
                    <a:pt x="57817" y="82963"/>
                  </a:cubicBezTo>
                  <a:lnTo>
                    <a:pt x="57817" y="93726"/>
                  </a:lnTo>
                  <a:lnTo>
                    <a:pt x="80010" y="93726"/>
                  </a:lnTo>
                  <a:lnTo>
                    <a:pt x="80010" y="0"/>
                  </a:lnTo>
                  <a:lnTo>
                    <a:pt x="57817" y="0"/>
                  </a:lnTo>
                  <a:lnTo>
                    <a:pt x="57817" y="58674"/>
                  </a:lnTo>
                  <a:cubicBezTo>
                    <a:pt x="55150" y="66104"/>
                    <a:pt x="48387" y="74200"/>
                    <a:pt x="38291" y="74200"/>
                  </a:cubicBezTo>
                  <a:cubicBezTo>
                    <a:pt x="27527" y="74200"/>
                    <a:pt x="22860" y="67437"/>
                    <a:pt x="22860" y="54674"/>
                  </a:cubicBezTo>
                  <a:lnTo>
                    <a:pt x="22860" y="95"/>
                  </a:lnTo>
                  <a:lnTo>
                    <a:pt x="0" y="95"/>
                  </a:lnTo>
                  <a:close/>
                </a:path>
              </a:pathLst>
            </a:custGeom>
            <a:solidFill>
              <a:srgbClr val="21A5BE"/>
            </a:solidFill>
            <a:ln w="9525" cap="flat">
              <a:noFill/>
              <a:prstDash val="solid"/>
              <a:miter/>
            </a:ln>
          </p:spPr>
          <p:txBody>
            <a:bodyPr rtlCol="0" anchor="ctr"/>
            <a:lstStyle/>
            <a:p>
              <a:endParaRPr lang="en-NZ"/>
            </a:p>
          </p:txBody>
        </p:sp>
        <p:sp>
          <p:nvSpPr>
            <p:cNvPr id="33" name="Freeform: Shape 32">
              <a:extLst>
                <a:ext uri="{FF2B5EF4-FFF2-40B4-BE49-F238E27FC236}">
                  <a16:creationId xmlns:a16="http://schemas.microsoft.com/office/drawing/2014/main" id="{36416EE8-1A69-4AD4-91D8-9C9DA24A6EB2}"/>
                </a:ext>
              </a:extLst>
            </p:cNvPr>
            <p:cNvSpPr/>
            <p:nvPr/>
          </p:nvSpPr>
          <p:spPr>
            <a:xfrm>
              <a:off x="2088560" y="931428"/>
              <a:ext cx="26955" cy="132111"/>
            </a:xfrm>
            <a:custGeom>
              <a:avLst/>
              <a:gdLst>
                <a:gd name="connsiteX0" fmla="*/ 24956 w 26955"/>
                <a:gd name="connsiteY0" fmla="*/ 132112 h 132111"/>
                <a:gd name="connsiteX1" fmla="*/ 24956 w 26955"/>
                <a:gd name="connsiteY1" fmla="*/ 132112 h 132111"/>
                <a:gd name="connsiteX2" fmla="*/ 24956 w 26955"/>
                <a:gd name="connsiteY2" fmla="*/ 38386 h 132111"/>
                <a:gd name="connsiteX3" fmla="*/ 2667 w 26955"/>
                <a:gd name="connsiteY3" fmla="*/ 38386 h 132111"/>
                <a:gd name="connsiteX4" fmla="*/ 2667 w 26955"/>
                <a:gd name="connsiteY4" fmla="*/ 132112 h 132111"/>
                <a:gd name="connsiteX5" fmla="*/ 24956 w 26955"/>
                <a:gd name="connsiteY5" fmla="*/ 132112 h 132111"/>
                <a:gd name="connsiteX6" fmla="*/ 0 w 26955"/>
                <a:gd name="connsiteY6" fmla="*/ 12097 h 132111"/>
                <a:gd name="connsiteX7" fmla="*/ 0 w 26955"/>
                <a:gd name="connsiteY7" fmla="*/ 12097 h 132111"/>
                <a:gd name="connsiteX8" fmla="*/ 14192 w 26955"/>
                <a:gd name="connsiteY8" fmla="*/ 23527 h 132111"/>
                <a:gd name="connsiteX9" fmla="*/ 26956 w 26955"/>
                <a:gd name="connsiteY9" fmla="*/ 12097 h 132111"/>
                <a:gd name="connsiteX10" fmla="*/ 14192 w 26955"/>
                <a:gd name="connsiteY10" fmla="*/ 0 h 132111"/>
                <a:gd name="connsiteX11" fmla="*/ 0 w 26955"/>
                <a:gd name="connsiteY11" fmla="*/ 12097 h 1321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6955" h="132111">
                  <a:moveTo>
                    <a:pt x="24956" y="132112"/>
                  </a:moveTo>
                  <a:lnTo>
                    <a:pt x="24956" y="132112"/>
                  </a:lnTo>
                  <a:lnTo>
                    <a:pt x="24956" y="38386"/>
                  </a:lnTo>
                  <a:lnTo>
                    <a:pt x="2667" y="38386"/>
                  </a:lnTo>
                  <a:lnTo>
                    <a:pt x="2667" y="132112"/>
                  </a:lnTo>
                  <a:lnTo>
                    <a:pt x="24956" y="132112"/>
                  </a:lnTo>
                  <a:close/>
                  <a:moveTo>
                    <a:pt x="0" y="12097"/>
                  </a:moveTo>
                  <a:lnTo>
                    <a:pt x="0" y="12097"/>
                  </a:lnTo>
                  <a:cubicBezTo>
                    <a:pt x="0" y="20193"/>
                    <a:pt x="6096" y="23527"/>
                    <a:pt x="14192" y="23527"/>
                  </a:cubicBezTo>
                  <a:cubicBezTo>
                    <a:pt x="21527" y="23527"/>
                    <a:pt x="26956" y="20193"/>
                    <a:pt x="26956" y="12097"/>
                  </a:cubicBezTo>
                  <a:cubicBezTo>
                    <a:pt x="26956" y="3334"/>
                    <a:pt x="21527" y="0"/>
                    <a:pt x="14192" y="0"/>
                  </a:cubicBezTo>
                  <a:cubicBezTo>
                    <a:pt x="6096" y="0"/>
                    <a:pt x="0" y="3334"/>
                    <a:pt x="0" y="12097"/>
                  </a:cubicBezTo>
                </a:path>
              </a:pathLst>
            </a:custGeom>
            <a:solidFill>
              <a:srgbClr val="21A5BE"/>
            </a:solidFill>
            <a:ln w="9525" cap="flat">
              <a:noFill/>
              <a:prstDash val="solid"/>
              <a:miter/>
            </a:ln>
          </p:spPr>
          <p:txBody>
            <a:bodyPr rtlCol="0" anchor="ctr"/>
            <a:lstStyle/>
            <a:p>
              <a:endParaRPr lang="en-NZ"/>
            </a:p>
          </p:txBody>
        </p:sp>
        <p:sp>
          <p:nvSpPr>
            <p:cNvPr id="34" name="Freeform: Shape 33">
              <a:extLst>
                <a:ext uri="{FF2B5EF4-FFF2-40B4-BE49-F238E27FC236}">
                  <a16:creationId xmlns:a16="http://schemas.microsoft.com/office/drawing/2014/main" id="{37AC6387-4B5E-4FAC-8686-4658391C9A37}"/>
                </a:ext>
              </a:extLst>
            </p:cNvPr>
            <p:cNvSpPr/>
            <p:nvPr/>
          </p:nvSpPr>
          <p:spPr>
            <a:xfrm>
              <a:off x="2139137" y="968480"/>
              <a:ext cx="57245" cy="95059"/>
            </a:xfrm>
            <a:custGeom>
              <a:avLst/>
              <a:gdLst>
                <a:gd name="connsiteX0" fmla="*/ 22193 w 57245"/>
                <a:gd name="connsiteY0" fmla="*/ 95060 h 95059"/>
                <a:gd name="connsiteX1" fmla="*/ 22193 w 57245"/>
                <a:gd name="connsiteY1" fmla="*/ 95060 h 95059"/>
                <a:gd name="connsiteX2" fmla="*/ 22193 w 57245"/>
                <a:gd name="connsiteY2" fmla="*/ 37719 h 95059"/>
                <a:gd name="connsiteX3" fmla="*/ 41053 w 57245"/>
                <a:gd name="connsiteY3" fmla="*/ 20860 h 95059"/>
                <a:gd name="connsiteX4" fmla="*/ 53816 w 57245"/>
                <a:gd name="connsiteY4" fmla="*/ 24860 h 95059"/>
                <a:gd name="connsiteX5" fmla="*/ 57245 w 57245"/>
                <a:gd name="connsiteY5" fmla="*/ 3334 h 95059"/>
                <a:gd name="connsiteX6" fmla="*/ 43053 w 57245"/>
                <a:gd name="connsiteY6" fmla="*/ 0 h 95059"/>
                <a:gd name="connsiteX7" fmla="*/ 22289 w 57245"/>
                <a:gd name="connsiteY7" fmla="*/ 13430 h 95059"/>
                <a:gd name="connsiteX8" fmla="*/ 22289 w 57245"/>
                <a:gd name="connsiteY8" fmla="*/ 1333 h 95059"/>
                <a:gd name="connsiteX9" fmla="*/ 0 w 57245"/>
                <a:gd name="connsiteY9" fmla="*/ 1333 h 95059"/>
                <a:gd name="connsiteX10" fmla="*/ 0 w 57245"/>
                <a:gd name="connsiteY10" fmla="*/ 95060 h 95059"/>
                <a:gd name="connsiteX11" fmla="*/ 22289 w 57245"/>
                <a:gd name="connsiteY11" fmla="*/ 95060 h 95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7245" h="95059">
                  <a:moveTo>
                    <a:pt x="22193" y="95060"/>
                  </a:moveTo>
                  <a:lnTo>
                    <a:pt x="22193" y="95060"/>
                  </a:lnTo>
                  <a:lnTo>
                    <a:pt x="22193" y="37719"/>
                  </a:lnTo>
                  <a:cubicBezTo>
                    <a:pt x="25527" y="26956"/>
                    <a:pt x="31623" y="20860"/>
                    <a:pt x="41053" y="20860"/>
                  </a:cubicBezTo>
                  <a:cubicBezTo>
                    <a:pt x="45053" y="20860"/>
                    <a:pt x="50483" y="22193"/>
                    <a:pt x="53816" y="24860"/>
                  </a:cubicBezTo>
                  <a:lnTo>
                    <a:pt x="57245" y="3334"/>
                  </a:lnTo>
                  <a:cubicBezTo>
                    <a:pt x="53816" y="1333"/>
                    <a:pt x="48482" y="0"/>
                    <a:pt x="43053" y="0"/>
                  </a:cubicBezTo>
                  <a:cubicBezTo>
                    <a:pt x="33052" y="0"/>
                    <a:pt x="26956" y="4001"/>
                    <a:pt x="22289" y="13430"/>
                  </a:cubicBezTo>
                  <a:lnTo>
                    <a:pt x="22289" y="1333"/>
                  </a:lnTo>
                  <a:lnTo>
                    <a:pt x="0" y="1333"/>
                  </a:lnTo>
                  <a:lnTo>
                    <a:pt x="0" y="95060"/>
                  </a:lnTo>
                  <a:lnTo>
                    <a:pt x="22289" y="95060"/>
                  </a:lnTo>
                  <a:close/>
                </a:path>
              </a:pathLst>
            </a:custGeom>
            <a:solidFill>
              <a:srgbClr val="21A5BE"/>
            </a:solidFill>
            <a:ln w="9525" cap="flat">
              <a:noFill/>
              <a:prstDash val="solid"/>
              <a:miter/>
            </a:ln>
          </p:spPr>
          <p:txBody>
            <a:bodyPr rtlCol="0" anchor="ctr"/>
            <a:lstStyle/>
            <a:p>
              <a:endParaRPr lang="en-NZ"/>
            </a:p>
          </p:txBody>
        </p:sp>
        <p:sp>
          <p:nvSpPr>
            <p:cNvPr id="35" name="Freeform: Shape 34">
              <a:extLst>
                <a:ext uri="{FF2B5EF4-FFF2-40B4-BE49-F238E27FC236}">
                  <a16:creationId xmlns:a16="http://schemas.microsoft.com/office/drawing/2014/main" id="{2DA9177D-1A63-4919-A96E-22F5700BBB48}"/>
                </a:ext>
              </a:extLst>
            </p:cNvPr>
            <p:cNvSpPr/>
            <p:nvPr/>
          </p:nvSpPr>
          <p:spPr>
            <a:xfrm>
              <a:off x="2206956" y="967147"/>
              <a:ext cx="77342" cy="99155"/>
            </a:xfrm>
            <a:custGeom>
              <a:avLst/>
              <a:gdLst>
                <a:gd name="connsiteX0" fmla="*/ 22955 w 77342"/>
                <a:gd name="connsiteY0" fmla="*/ 39053 h 99155"/>
                <a:gd name="connsiteX1" fmla="*/ 22955 w 77342"/>
                <a:gd name="connsiteY1" fmla="*/ 39053 h 99155"/>
                <a:gd name="connsiteX2" fmla="*/ 41815 w 77342"/>
                <a:gd name="connsiteY2" fmla="*/ 19526 h 99155"/>
                <a:gd name="connsiteX3" fmla="*/ 56579 w 77342"/>
                <a:gd name="connsiteY3" fmla="*/ 34385 h 99155"/>
                <a:gd name="connsiteX4" fmla="*/ 56579 w 77342"/>
                <a:gd name="connsiteY4" fmla="*/ 39148 h 99155"/>
                <a:gd name="connsiteX5" fmla="*/ 22955 w 77342"/>
                <a:gd name="connsiteY5" fmla="*/ 39148 h 99155"/>
                <a:gd name="connsiteX6" fmla="*/ 74676 w 77342"/>
                <a:gd name="connsiteY6" fmla="*/ 56579 h 99155"/>
                <a:gd name="connsiteX7" fmla="*/ 74676 w 77342"/>
                <a:gd name="connsiteY7" fmla="*/ 56579 h 99155"/>
                <a:gd name="connsiteX8" fmla="*/ 77343 w 77342"/>
                <a:gd name="connsiteY8" fmla="*/ 37719 h 99155"/>
                <a:gd name="connsiteX9" fmla="*/ 41719 w 77342"/>
                <a:gd name="connsiteY9" fmla="*/ 0 h 99155"/>
                <a:gd name="connsiteX10" fmla="*/ 0 w 77342"/>
                <a:gd name="connsiteY10" fmla="*/ 49911 h 99155"/>
                <a:gd name="connsiteX11" fmla="*/ 41719 w 77342"/>
                <a:gd name="connsiteY11" fmla="*/ 99155 h 99155"/>
                <a:gd name="connsiteX12" fmla="*/ 76676 w 77342"/>
                <a:gd name="connsiteY12" fmla="*/ 87725 h 99155"/>
                <a:gd name="connsiteX13" fmla="*/ 67913 w 77342"/>
                <a:gd name="connsiteY13" fmla="*/ 70866 h 99155"/>
                <a:gd name="connsiteX14" fmla="*/ 45053 w 77342"/>
                <a:gd name="connsiteY14" fmla="*/ 79629 h 99155"/>
                <a:gd name="connsiteX15" fmla="*/ 22193 w 77342"/>
                <a:gd name="connsiteY15" fmla="*/ 56769 h 99155"/>
                <a:gd name="connsiteX16" fmla="*/ 74676 w 77342"/>
                <a:gd name="connsiteY16" fmla="*/ 56769 h 991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77342" h="99155">
                  <a:moveTo>
                    <a:pt x="22955" y="39053"/>
                  </a:moveTo>
                  <a:lnTo>
                    <a:pt x="22955" y="39053"/>
                  </a:lnTo>
                  <a:cubicBezTo>
                    <a:pt x="24289" y="27623"/>
                    <a:pt x="30289" y="19526"/>
                    <a:pt x="41815" y="19526"/>
                  </a:cubicBezTo>
                  <a:cubicBezTo>
                    <a:pt x="51244" y="19526"/>
                    <a:pt x="56579" y="24955"/>
                    <a:pt x="56579" y="34385"/>
                  </a:cubicBezTo>
                  <a:lnTo>
                    <a:pt x="56579" y="39148"/>
                  </a:lnTo>
                  <a:lnTo>
                    <a:pt x="22955" y="39148"/>
                  </a:lnTo>
                  <a:close/>
                  <a:moveTo>
                    <a:pt x="74676" y="56579"/>
                  </a:moveTo>
                  <a:lnTo>
                    <a:pt x="74676" y="56579"/>
                  </a:lnTo>
                  <a:cubicBezTo>
                    <a:pt x="76771" y="51149"/>
                    <a:pt x="77343" y="44482"/>
                    <a:pt x="77343" y="37719"/>
                  </a:cubicBezTo>
                  <a:cubicBezTo>
                    <a:pt x="77343" y="16859"/>
                    <a:pt x="66580" y="0"/>
                    <a:pt x="41719" y="0"/>
                  </a:cubicBezTo>
                  <a:cubicBezTo>
                    <a:pt x="16859" y="0"/>
                    <a:pt x="0" y="20860"/>
                    <a:pt x="0" y="49911"/>
                  </a:cubicBezTo>
                  <a:cubicBezTo>
                    <a:pt x="0" y="78962"/>
                    <a:pt x="12763" y="99155"/>
                    <a:pt x="41719" y="99155"/>
                  </a:cubicBezTo>
                  <a:cubicBezTo>
                    <a:pt x="56483" y="99155"/>
                    <a:pt x="67913" y="94393"/>
                    <a:pt x="76676" y="87725"/>
                  </a:cubicBezTo>
                  <a:lnTo>
                    <a:pt x="67913" y="70866"/>
                  </a:lnTo>
                  <a:cubicBezTo>
                    <a:pt x="62484" y="75533"/>
                    <a:pt x="55150" y="79629"/>
                    <a:pt x="45053" y="79629"/>
                  </a:cubicBezTo>
                  <a:cubicBezTo>
                    <a:pt x="28956" y="79629"/>
                    <a:pt x="22860" y="70199"/>
                    <a:pt x="22193" y="56769"/>
                  </a:cubicBezTo>
                  <a:lnTo>
                    <a:pt x="74676" y="56769"/>
                  </a:lnTo>
                  <a:close/>
                </a:path>
              </a:pathLst>
            </a:custGeom>
            <a:solidFill>
              <a:srgbClr val="21A5BE"/>
            </a:solidFill>
            <a:ln w="9525" cap="flat">
              <a:noFill/>
              <a:prstDash val="solid"/>
              <a:miter/>
            </a:ln>
          </p:spPr>
          <p:txBody>
            <a:bodyPr rtlCol="0" anchor="ctr"/>
            <a:lstStyle/>
            <a:p>
              <a:endParaRPr lang="en-NZ"/>
            </a:p>
          </p:txBody>
        </p:sp>
        <p:sp>
          <p:nvSpPr>
            <p:cNvPr id="36" name="Freeform: Shape 35">
              <a:extLst>
                <a:ext uri="{FF2B5EF4-FFF2-40B4-BE49-F238E27FC236}">
                  <a16:creationId xmlns:a16="http://schemas.microsoft.com/office/drawing/2014/main" id="{E235D436-4CE4-4850-8A14-2EFDB9DF6F28}"/>
                </a:ext>
              </a:extLst>
            </p:cNvPr>
            <p:cNvSpPr/>
            <p:nvPr/>
          </p:nvSpPr>
          <p:spPr>
            <a:xfrm>
              <a:off x="2304587" y="968480"/>
              <a:ext cx="133350" cy="95059"/>
            </a:xfrm>
            <a:custGeom>
              <a:avLst/>
              <a:gdLst>
                <a:gd name="connsiteX0" fmla="*/ 133255 w 133350"/>
                <a:gd name="connsiteY0" fmla="*/ 95060 h 95059"/>
                <a:gd name="connsiteX1" fmla="*/ 133255 w 133350"/>
                <a:gd name="connsiteY1" fmla="*/ 95060 h 95059"/>
                <a:gd name="connsiteX2" fmla="*/ 133255 w 133350"/>
                <a:gd name="connsiteY2" fmla="*/ 35719 h 95059"/>
                <a:gd name="connsiteX3" fmla="*/ 102203 w 133350"/>
                <a:gd name="connsiteY3" fmla="*/ 0 h 95059"/>
                <a:gd name="connsiteX4" fmla="*/ 75247 w 133350"/>
                <a:gd name="connsiteY4" fmla="*/ 14859 h 95059"/>
                <a:gd name="connsiteX5" fmla="*/ 49721 w 133350"/>
                <a:gd name="connsiteY5" fmla="*/ 0 h 95059"/>
                <a:gd name="connsiteX6" fmla="*/ 22860 w 133350"/>
                <a:gd name="connsiteY6" fmla="*/ 12097 h 95059"/>
                <a:gd name="connsiteX7" fmla="*/ 22860 w 133350"/>
                <a:gd name="connsiteY7" fmla="*/ 1333 h 95059"/>
                <a:gd name="connsiteX8" fmla="*/ 0 w 133350"/>
                <a:gd name="connsiteY8" fmla="*/ 1333 h 95059"/>
                <a:gd name="connsiteX9" fmla="*/ 0 w 133350"/>
                <a:gd name="connsiteY9" fmla="*/ 95060 h 95059"/>
                <a:gd name="connsiteX10" fmla="*/ 22860 w 133350"/>
                <a:gd name="connsiteY10" fmla="*/ 95060 h 95059"/>
                <a:gd name="connsiteX11" fmla="*/ 22860 w 133350"/>
                <a:gd name="connsiteY11" fmla="*/ 35052 h 95059"/>
                <a:gd name="connsiteX12" fmla="*/ 41053 w 133350"/>
                <a:gd name="connsiteY12" fmla="*/ 20860 h 95059"/>
                <a:gd name="connsiteX13" fmla="*/ 56483 w 133350"/>
                <a:gd name="connsiteY13" fmla="*/ 39719 h 95059"/>
                <a:gd name="connsiteX14" fmla="*/ 56483 w 133350"/>
                <a:gd name="connsiteY14" fmla="*/ 94964 h 95059"/>
                <a:gd name="connsiteX15" fmla="*/ 78772 w 133350"/>
                <a:gd name="connsiteY15" fmla="*/ 94964 h 95059"/>
                <a:gd name="connsiteX16" fmla="*/ 78772 w 133350"/>
                <a:gd name="connsiteY16" fmla="*/ 33623 h 95059"/>
                <a:gd name="connsiteX17" fmla="*/ 95536 w 133350"/>
                <a:gd name="connsiteY17" fmla="*/ 20860 h 95059"/>
                <a:gd name="connsiteX18" fmla="*/ 111061 w 133350"/>
                <a:gd name="connsiteY18" fmla="*/ 39719 h 95059"/>
                <a:gd name="connsiteX19" fmla="*/ 111061 w 133350"/>
                <a:gd name="connsiteY19" fmla="*/ 94964 h 95059"/>
                <a:gd name="connsiteX20" fmla="*/ 133350 w 133350"/>
                <a:gd name="connsiteY20" fmla="*/ 94964 h 95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3350" h="95059">
                  <a:moveTo>
                    <a:pt x="133255" y="95060"/>
                  </a:moveTo>
                  <a:lnTo>
                    <a:pt x="133255" y="95060"/>
                  </a:lnTo>
                  <a:lnTo>
                    <a:pt x="133255" y="35719"/>
                  </a:lnTo>
                  <a:cubicBezTo>
                    <a:pt x="133255" y="12097"/>
                    <a:pt x="124492" y="0"/>
                    <a:pt x="102203" y="0"/>
                  </a:cubicBezTo>
                  <a:cubicBezTo>
                    <a:pt x="89440" y="0"/>
                    <a:pt x="80677" y="5429"/>
                    <a:pt x="75247" y="14859"/>
                  </a:cubicBezTo>
                  <a:cubicBezTo>
                    <a:pt x="70580" y="4763"/>
                    <a:pt x="61817" y="0"/>
                    <a:pt x="49721" y="0"/>
                  </a:cubicBezTo>
                  <a:cubicBezTo>
                    <a:pt x="37624" y="0"/>
                    <a:pt x="28194" y="4763"/>
                    <a:pt x="22860" y="12097"/>
                  </a:cubicBezTo>
                  <a:lnTo>
                    <a:pt x="22860" y="1333"/>
                  </a:lnTo>
                  <a:lnTo>
                    <a:pt x="0" y="1333"/>
                  </a:lnTo>
                  <a:lnTo>
                    <a:pt x="0" y="95060"/>
                  </a:lnTo>
                  <a:lnTo>
                    <a:pt x="22860" y="95060"/>
                  </a:lnTo>
                  <a:lnTo>
                    <a:pt x="22860" y="35052"/>
                  </a:lnTo>
                  <a:cubicBezTo>
                    <a:pt x="25527" y="26956"/>
                    <a:pt x="30956" y="20860"/>
                    <a:pt x="41053" y="20860"/>
                  </a:cubicBezTo>
                  <a:cubicBezTo>
                    <a:pt x="51149" y="20860"/>
                    <a:pt x="56483" y="26289"/>
                    <a:pt x="56483" y="39719"/>
                  </a:cubicBezTo>
                  <a:lnTo>
                    <a:pt x="56483" y="94964"/>
                  </a:lnTo>
                  <a:lnTo>
                    <a:pt x="78772" y="94964"/>
                  </a:lnTo>
                  <a:lnTo>
                    <a:pt x="78772" y="33623"/>
                  </a:lnTo>
                  <a:cubicBezTo>
                    <a:pt x="82105" y="26194"/>
                    <a:pt x="86868" y="20860"/>
                    <a:pt x="95536" y="20860"/>
                  </a:cubicBezTo>
                  <a:cubicBezTo>
                    <a:pt x="106394" y="20860"/>
                    <a:pt x="111061" y="26289"/>
                    <a:pt x="111061" y="39719"/>
                  </a:cubicBezTo>
                  <a:lnTo>
                    <a:pt x="111061" y="94964"/>
                  </a:lnTo>
                  <a:lnTo>
                    <a:pt x="133350" y="94964"/>
                  </a:lnTo>
                  <a:close/>
                </a:path>
              </a:pathLst>
            </a:custGeom>
            <a:solidFill>
              <a:srgbClr val="21A5BE"/>
            </a:solidFill>
            <a:ln w="9525" cap="flat">
              <a:noFill/>
              <a:prstDash val="solid"/>
              <a:miter/>
            </a:ln>
          </p:spPr>
          <p:txBody>
            <a:bodyPr rtlCol="0" anchor="ctr"/>
            <a:lstStyle/>
            <a:p>
              <a:endParaRPr lang="en-NZ"/>
            </a:p>
          </p:txBody>
        </p:sp>
        <p:sp>
          <p:nvSpPr>
            <p:cNvPr id="37" name="Freeform: Shape 36">
              <a:extLst>
                <a:ext uri="{FF2B5EF4-FFF2-40B4-BE49-F238E27FC236}">
                  <a16:creationId xmlns:a16="http://schemas.microsoft.com/office/drawing/2014/main" id="{3F396B63-C0D9-4A98-9DA5-31DA637C6B67}"/>
                </a:ext>
              </a:extLst>
            </p:cNvPr>
            <p:cNvSpPr/>
            <p:nvPr/>
          </p:nvSpPr>
          <p:spPr>
            <a:xfrm>
              <a:off x="2457939" y="967147"/>
              <a:ext cx="77343" cy="99155"/>
            </a:xfrm>
            <a:custGeom>
              <a:avLst/>
              <a:gdLst>
                <a:gd name="connsiteX0" fmla="*/ 23527 w 77343"/>
                <a:gd name="connsiteY0" fmla="*/ 39053 h 99155"/>
                <a:gd name="connsiteX1" fmla="*/ 23527 w 77343"/>
                <a:gd name="connsiteY1" fmla="*/ 39053 h 99155"/>
                <a:gd name="connsiteX2" fmla="*/ 41720 w 77343"/>
                <a:gd name="connsiteY2" fmla="*/ 19526 h 99155"/>
                <a:gd name="connsiteX3" fmla="*/ 57150 w 77343"/>
                <a:gd name="connsiteY3" fmla="*/ 34385 h 99155"/>
                <a:gd name="connsiteX4" fmla="*/ 56483 w 77343"/>
                <a:gd name="connsiteY4" fmla="*/ 39148 h 99155"/>
                <a:gd name="connsiteX5" fmla="*/ 23432 w 77343"/>
                <a:gd name="connsiteY5" fmla="*/ 39148 h 99155"/>
                <a:gd name="connsiteX6" fmla="*/ 74676 w 77343"/>
                <a:gd name="connsiteY6" fmla="*/ 56579 h 99155"/>
                <a:gd name="connsiteX7" fmla="*/ 74676 w 77343"/>
                <a:gd name="connsiteY7" fmla="*/ 56579 h 99155"/>
                <a:gd name="connsiteX8" fmla="*/ 77343 w 77343"/>
                <a:gd name="connsiteY8" fmla="*/ 37719 h 99155"/>
                <a:gd name="connsiteX9" fmla="*/ 41720 w 77343"/>
                <a:gd name="connsiteY9" fmla="*/ 0 h 99155"/>
                <a:gd name="connsiteX10" fmla="*/ 0 w 77343"/>
                <a:gd name="connsiteY10" fmla="*/ 49911 h 99155"/>
                <a:gd name="connsiteX11" fmla="*/ 41720 w 77343"/>
                <a:gd name="connsiteY11" fmla="*/ 99155 h 99155"/>
                <a:gd name="connsiteX12" fmla="*/ 76676 w 77343"/>
                <a:gd name="connsiteY12" fmla="*/ 87725 h 99155"/>
                <a:gd name="connsiteX13" fmla="*/ 67913 w 77343"/>
                <a:gd name="connsiteY13" fmla="*/ 70866 h 99155"/>
                <a:gd name="connsiteX14" fmla="*/ 45053 w 77343"/>
                <a:gd name="connsiteY14" fmla="*/ 79629 h 99155"/>
                <a:gd name="connsiteX15" fmla="*/ 22193 w 77343"/>
                <a:gd name="connsiteY15" fmla="*/ 56769 h 99155"/>
                <a:gd name="connsiteX16" fmla="*/ 74676 w 77343"/>
                <a:gd name="connsiteY16" fmla="*/ 56769 h 991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77343" h="99155">
                  <a:moveTo>
                    <a:pt x="23527" y="39053"/>
                  </a:moveTo>
                  <a:lnTo>
                    <a:pt x="23527" y="39053"/>
                  </a:lnTo>
                  <a:cubicBezTo>
                    <a:pt x="24289" y="27623"/>
                    <a:pt x="30290" y="19526"/>
                    <a:pt x="41720" y="19526"/>
                  </a:cubicBezTo>
                  <a:cubicBezTo>
                    <a:pt x="51149" y="19526"/>
                    <a:pt x="57150" y="24955"/>
                    <a:pt x="57150" y="34385"/>
                  </a:cubicBezTo>
                  <a:cubicBezTo>
                    <a:pt x="57150" y="36385"/>
                    <a:pt x="56483" y="37719"/>
                    <a:pt x="56483" y="39148"/>
                  </a:cubicBezTo>
                  <a:lnTo>
                    <a:pt x="23432" y="39148"/>
                  </a:lnTo>
                  <a:close/>
                  <a:moveTo>
                    <a:pt x="74676" y="56579"/>
                  </a:moveTo>
                  <a:lnTo>
                    <a:pt x="74676" y="56579"/>
                  </a:lnTo>
                  <a:cubicBezTo>
                    <a:pt x="76771" y="51149"/>
                    <a:pt x="77343" y="44482"/>
                    <a:pt x="77343" y="37719"/>
                  </a:cubicBezTo>
                  <a:cubicBezTo>
                    <a:pt x="77343" y="16859"/>
                    <a:pt x="66580" y="0"/>
                    <a:pt x="41720" y="0"/>
                  </a:cubicBezTo>
                  <a:cubicBezTo>
                    <a:pt x="16859" y="0"/>
                    <a:pt x="0" y="20860"/>
                    <a:pt x="0" y="49911"/>
                  </a:cubicBezTo>
                  <a:cubicBezTo>
                    <a:pt x="0" y="78962"/>
                    <a:pt x="12764" y="99155"/>
                    <a:pt x="41720" y="99155"/>
                  </a:cubicBezTo>
                  <a:cubicBezTo>
                    <a:pt x="56483" y="99155"/>
                    <a:pt x="68675" y="94393"/>
                    <a:pt x="76676" y="87725"/>
                  </a:cubicBezTo>
                  <a:lnTo>
                    <a:pt x="67913" y="70866"/>
                  </a:lnTo>
                  <a:cubicBezTo>
                    <a:pt x="62579" y="75533"/>
                    <a:pt x="55150" y="79629"/>
                    <a:pt x="45053" y="79629"/>
                  </a:cubicBezTo>
                  <a:cubicBezTo>
                    <a:pt x="29623" y="79629"/>
                    <a:pt x="22860" y="70199"/>
                    <a:pt x="22193" y="56769"/>
                  </a:cubicBezTo>
                  <a:lnTo>
                    <a:pt x="74676" y="56769"/>
                  </a:lnTo>
                  <a:close/>
                </a:path>
              </a:pathLst>
            </a:custGeom>
            <a:solidFill>
              <a:srgbClr val="21A5BE"/>
            </a:solidFill>
            <a:ln w="9525" cap="flat">
              <a:noFill/>
              <a:prstDash val="solid"/>
              <a:miter/>
            </a:ln>
          </p:spPr>
          <p:txBody>
            <a:bodyPr rtlCol="0" anchor="ctr"/>
            <a:lstStyle/>
            <a:p>
              <a:endParaRPr lang="en-NZ"/>
            </a:p>
          </p:txBody>
        </p:sp>
        <p:sp>
          <p:nvSpPr>
            <p:cNvPr id="38" name="Freeform: Shape 37">
              <a:extLst>
                <a:ext uri="{FF2B5EF4-FFF2-40B4-BE49-F238E27FC236}">
                  <a16:creationId xmlns:a16="http://schemas.microsoft.com/office/drawing/2014/main" id="{505916E1-8713-4F8C-919F-0F02DFCEA348}"/>
                </a:ext>
              </a:extLst>
            </p:cNvPr>
            <p:cNvSpPr/>
            <p:nvPr/>
          </p:nvSpPr>
          <p:spPr>
            <a:xfrm>
              <a:off x="2556237" y="968480"/>
              <a:ext cx="80009" cy="95059"/>
            </a:xfrm>
            <a:custGeom>
              <a:avLst/>
              <a:gdLst>
                <a:gd name="connsiteX0" fmla="*/ 80010 w 80009"/>
                <a:gd name="connsiteY0" fmla="*/ 95060 h 95059"/>
                <a:gd name="connsiteX1" fmla="*/ 80010 w 80009"/>
                <a:gd name="connsiteY1" fmla="*/ 95060 h 95059"/>
                <a:gd name="connsiteX2" fmla="*/ 80010 w 80009"/>
                <a:gd name="connsiteY2" fmla="*/ 36385 h 95059"/>
                <a:gd name="connsiteX3" fmla="*/ 49816 w 80009"/>
                <a:gd name="connsiteY3" fmla="*/ 0 h 95059"/>
                <a:gd name="connsiteX4" fmla="*/ 22193 w 80009"/>
                <a:gd name="connsiteY4" fmla="*/ 12097 h 95059"/>
                <a:gd name="connsiteX5" fmla="*/ 22193 w 80009"/>
                <a:gd name="connsiteY5" fmla="*/ 1333 h 95059"/>
                <a:gd name="connsiteX6" fmla="*/ 0 w 80009"/>
                <a:gd name="connsiteY6" fmla="*/ 1333 h 95059"/>
                <a:gd name="connsiteX7" fmla="*/ 0 w 80009"/>
                <a:gd name="connsiteY7" fmla="*/ 95060 h 95059"/>
                <a:gd name="connsiteX8" fmla="*/ 22193 w 80009"/>
                <a:gd name="connsiteY8" fmla="*/ 95060 h 95059"/>
                <a:gd name="connsiteX9" fmla="*/ 22193 w 80009"/>
                <a:gd name="connsiteY9" fmla="*/ 36385 h 95059"/>
                <a:gd name="connsiteX10" fmla="*/ 41053 w 80009"/>
                <a:gd name="connsiteY10" fmla="*/ 20860 h 95059"/>
                <a:gd name="connsiteX11" fmla="*/ 57150 w 80009"/>
                <a:gd name="connsiteY11" fmla="*/ 40386 h 95059"/>
                <a:gd name="connsiteX12" fmla="*/ 57150 w 80009"/>
                <a:gd name="connsiteY12" fmla="*/ 94964 h 95059"/>
                <a:gd name="connsiteX13" fmla="*/ 80010 w 80009"/>
                <a:gd name="connsiteY13" fmla="*/ 94964 h 95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80009" h="95059">
                  <a:moveTo>
                    <a:pt x="80010" y="95060"/>
                  </a:moveTo>
                  <a:lnTo>
                    <a:pt x="80010" y="95060"/>
                  </a:lnTo>
                  <a:lnTo>
                    <a:pt x="80010" y="36385"/>
                  </a:lnTo>
                  <a:cubicBezTo>
                    <a:pt x="80010" y="13430"/>
                    <a:pt x="70580" y="0"/>
                    <a:pt x="49816" y="0"/>
                  </a:cubicBezTo>
                  <a:cubicBezTo>
                    <a:pt x="37719" y="0"/>
                    <a:pt x="27527" y="4763"/>
                    <a:pt x="22193" y="12097"/>
                  </a:cubicBezTo>
                  <a:lnTo>
                    <a:pt x="22193" y="1333"/>
                  </a:lnTo>
                  <a:lnTo>
                    <a:pt x="0" y="1333"/>
                  </a:lnTo>
                  <a:lnTo>
                    <a:pt x="0" y="95060"/>
                  </a:lnTo>
                  <a:lnTo>
                    <a:pt x="22193" y="95060"/>
                  </a:lnTo>
                  <a:lnTo>
                    <a:pt x="22193" y="36385"/>
                  </a:lnTo>
                  <a:cubicBezTo>
                    <a:pt x="24860" y="28956"/>
                    <a:pt x="31623" y="20860"/>
                    <a:pt x="41053" y="20860"/>
                  </a:cubicBezTo>
                  <a:cubicBezTo>
                    <a:pt x="52578" y="20860"/>
                    <a:pt x="57150" y="27623"/>
                    <a:pt x="57150" y="40386"/>
                  </a:cubicBezTo>
                  <a:lnTo>
                    <a:pt x="57150" y="94964"/>
                  </a:lnTo>
                  <a:lnTo>
                    <a:pt x="80010" y="94964"/>
                  </a:lnTo>
                  <a:close/>
                </a:path>
              </a:pathLst>
            </a:custGeom>
            <a:solidFill>
              <a:srgbClr val="21A5BE"/>
            </a:solidFill>
            <a:ln w="9525" cap="flat">
              <a:noFill/>
              <a:prstDash val="solid"/>
              <a:miter/>
            </a:ln>
          </p:spPr>
          <p:txBody>
            <a:bodyPr rtlCol="0" anchor="ctr"/>
            <a:lstStyle/>
            <a:p>
              <a:endParaRPr lang="en-NZ"/>
            </a:p>
          </p:txBody>
        </p:sp>
        <p:sp>
          <p:nvSpPr>
            <p:cNvPr id="39" name="Freeform: Shape 38">
              <a:extLst>
                <a:ext uri="{FF2B5EF4-FFF2-40B4-BE49-F238E27FC236}">
                  <a16:creationId xmlns:a16="http://schemas.microsoft.com/office/drawing/2014/main" id="{ECB1943A-40D3-4524-A3DB-62997469481E}"/>
                </a:ext>
              </a:extLst>
            </p:cNvPr>
            <p:cNvSpPr/>
            <p:nvPr/>
          </p:nvSpPr>
          <p:spPr>
            <a:xfrm>
              <a:off x="2653107" y="946192"/>
              <a:ext cx="68579" cy="119253"/>
            </a:xfrm>
            <a:custGeom>
              <a:avLst/>
              <a:gdLst>
                <a:gd name="connsiteX0" fmla="*/ 36290 w 68579"/>
                <a:gd name="connsiteY0" fmla="*/ 41815 h 119253"/>
                <a:gd name="connsiteX1" fmla="*/ 65246 w 68579"/>
                <a:gd name="connsiteY1" fmla="*/ 41815 h 119253"/>
                <a:gd name="connsiteX2" fmla="*/ 65246 w 68579"/>
                <a:gd name="connsiteY2" fmla="*/ 23622 h 119253"/>
                <a:gd name="connsiteX3" fmla="*/ 36290 w 68579"/>
                <a:gd name="connsiteY3" fmla="*/ 23622 h 119253"/>
                <a:gd name="connsiteX4" fmla="*/ 36290 w 68579"/>
                <a:gd name="connsiteY4" fmla="*/ 0 h 119253"/>
                <a:gd name="connsiteX5" fmla="*/ 18098 w 68579"/>
                <a:gd name="connsiteY5" fmla="*/ 0 h 119253"/>
                <a:gd name="connsiteX6" fmla="*/ 15431 w 68579"/>
                <a:gd name="connsiteY6" fmla="*/ 23622 h 119253"/>
                <a:gd name="connsiteX7" fmla="*/ 0 w 68579"/>
                <a:gd name="connsiteY7" fmla="*/ 23622 h 119253"/>
                <a:gd name="connsiteX8" fmla="*/ 0 w 68579"/>
                <a:gd name="connsiteY8" fmla="*/ 41815 h 119253"/>
                <a:gd name="connsiteX9" fmla="*/ 14097 w 68579"/>
                <a:gd name="connsiteY9" fmla="*/ 41815 h 119253"/>
                <a:gd name="connsiteX10" fmla="*/ 14097 w 68579"/>
                <a:gd name="connsiteY10" fmla="*/ 89630 h 119253"/>
                <a:gd name="connsiteX11" fmla="*/ 41719 w 68579"/>
                <a:gd name="connsiteY11" fmla="*/ 119253 h 119253"/>
                <a:gd name="connsiteX12" fmla="*/ 68580 w 68579"/>
                <a:gd name="connsiteY12" fmla="*/ 111157 h 119253"/>
                <a:gd name="connsiteX13" fmla="*/ 63246 w 68579"/>
                <a:gd name="connsiteY13" fmla="*/ 92964 h 119253"/>
                <a:gd name="connsiteX14" fmla="*/ 47053 w 68579"/>
                <a:gd name="connsiteY14" fmla="*/ 99060 h 119253"/>
                <a:gd name="connsiteX15" fmla="*/ 36290 w 68579"/>
                <a:gd name="connsiteY15" fmla="*/ 86297 h 119253"/>
                <a:gd name="connsiteX16" fmla="*/ 36290 w 68579"/>
                <a:gd name="connsiteY16" fmla="*/ 41815 h 1192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68579" h="119253">
                  <a:moveTo>
                    <a:pt x="36290" y="41815"/>
                  </a:moveTo>
                  <a:lnTo>
                    <a:pt x="65246" y="41815"/>
                  </a:lnTo>
                  <a:lnTo>
                    <a:pt x="65246" y="23622"/>
                  </a:lnTo>
                  <a:lnTo>
                    <a:pt x="36290" y="23622"/>
                  </a:lnTo>
                  <a:lnTo>
                    <a:pt x="36290" y="0"/>
                  </a:lnTo>
                  <a:lnTo>
                    <a:pt x="18098" y="0"/>
                  </a:lnTo>
                  <a:lnTo>
                    <a:pt x="15431" y="23622"/>
                  </a:lnTo>
                  <a:lnTo>
                    <a:pt x="0" y="23622"/>
                  </a:lnTo>
                  <a:lnTo>
                    <a:pt x="0" y="41815"/>
                  </a:lnTo>
                  <a:lnTo>
                    <a:pt x="14097" y="41815"/>
                  </a:lnTo>
                  <a:lnTo>
                    <a:pt x="14097" y="89630"/>
                  </a:lnTo>
                  <a:cubicBezTo>
                    <a:pt x="14097" y="110490"/>
                    <a:pt x="25622" y="119253"/>
                    <a:pt x="41719" y="119253"/>
                  </a:cubicBezTo>
                  <a:cubicBezTo>
                    <a:pt x="53816" y="119253"/>
                    <a:pt x="61246" y="115919"/>
                    <a:pt x="68580" y="111157"/>
                  </a:cubicBezTo>
                  <a:lnTo>
                    <a:pt x="63246" y="92964"/>
                  </a:lnTo>
                  <a:cubicBezTo>
                    <a:pt x="59245" y="96298"/>
                    <a:pt x="52483" y="99060"/>
                    <a:pt x="47053" y="99060"/>
                  </a:cubicBezTo>
                  <a:cubicBezTo>
                    <a:pt x="40291" y="99060"/>
                    <a:pt x="36290" y="95726"/>
                    <a:pt x="36290" y="86297"/>
                  </a:cubicBezTo>
                  <a:lnTo>
                    <a:pt x="36290" y="41815"/>
                  </a:lnTo>
                  <a:close/>
                </a:path>
              </a:pathLst>
            </a:custGeom>
            <a:solidFill>
              <a:srgbClr val="21A5BE"/>
            </a:solidFill>
            <a:ln w="9525" cap="flat">
              <a:noFill/>
              <a:prstDash val="solid"/>
              <a:miter/>
            </a:ln>
          </p:spPr>
          <p:txBody>
            <a:bodyPr rtlCol="0" anchor="ctr"/>
            <a:lstStyle/>
            <a:p>
              <a:endParaRPr lang="en-NZ"/>
            </a:p>
          </p:txBody>
        </p:sp>
        <p:sp>
          <p:nvSpPr>
            <p:cNvPr id="40" name="Freeform: Shape 39">
              <a:extLst>
                <a:ext uri="{FF2B5EF4-FFF2-40B4-BE49-F238E27FC236}">
                  <a16:creationId xmlns:a16="http://schemas.microsoft.com/office/drawing/2014/main" id="{381772D4-A785-451F-BE70-C3338F374B85}"/>
                </a:ext>
              </a:extLst>
            </p:cNvPr>
            <p:cNvSpPr/>
            <p:nvPr/>
          </p:nvSpPr>
          <p:spPr>
            <a:xfrm>
              <a:off x="2733307" y="968480"/>
              <a:ext cx="65913" cy="96964"/>
            </a:xfrm>
            <a:custGeom>
              <a:avLst/>
              <a:gdLst>
                <a:gd name="connsiteX0" fmla="*/ 63722 w 65913"/>
                <a:gd name="connsiteY0" fmla="*/ 6096 h 96964"/>
                <a:gd name="connsiteX1" fmla="*/ 63722 w 65913"/>
                <a:gd name="connsiteY1" fmla="*/ 6096 h 96964"/>
                <a:gd name="connsiteX2" fmla="*/ 34099 w 65913"/>
                <a:gd name="connsiteY2" fmla="*/ 0 h 96964"/>
                <a:gd name="connsiteX3" fmla="*/ 476 w 65913"/>
                <a:gd name="connsiteY3" fmla="*/ 28289 h 96964"/>
                <a:gd name="connsiteX4" fmla="*/ 22765 w 65913"/>
                <a:gd name="connsiteY4" fmla="*/ 54578 h 96964"/>
                <a:gd name="connsiteX5" fmla="*/ 32195 w 65913"/>
                <a:gd name="connsiteY5" fmla="*/ 57912 h 96964"/>
                <a:gd name="connsiteX6" fmla="*/ 42958 w 65913"/>
                <a:gd name="connsiteY6" fmla="*/ 68008 h 96964"/>
                <a:gd name="connsiteX7" fmla="*/ 29528 w 65913"/>
                <a:gd name="connsiteY7" fmla="*/ 78105 h 96964"/>
                <a:gd name="connsiteX8" fmla="*/ 4001 w 65913"/>
                <a:gd name="connsiteY8" fmla="*/ 70009 h 96964"/>
                <a:gd name="connsiteX9" fmla="*/ 0 w 65913"/>
                <a:gd name="connsiteY9" fmla="*/ 89535 h 96964"/>
                <a:gd name="connsiteX10" fmla="*/ 30194 w 65913"/>
                <a:gd name="connsiteY10" fmla="*/ 96965 h 96964"/>
                <a:gd name="connsiteX11" fmla="*/ 65913 w 65913"/>
                <a:gd name="connsiteY11" fmla="*/ 66675 h 96964"/>
                <a:gd name="connsiteX12" fmla="*/ 43624 w 65913"/>
                <a:gd name="connsiteY12" fmla="*/ 39719 h 96964"/>
                <a:gd name="connsiteX13" fmla="*/ 34195 w 65913"/>
                <a:gd name="connsiteY13" fmla="*/ 37052 h 96964"/>
                <a:gd name="connsiteX14" fmla="*/ 23431 w 65913"/>
                <a:gd name="connsiteY14" fmla="*/ 27623 h 96964"/>
                <a:gd name="connsiteX15" fmla="*/ 35528 w 65913"/>
                <a:gd name="connsiteY15" fmla="*/ 18859 h 96964"/>
                <a:gd name="connsiteX16" fmla="*/ 58388 w 65913"/>
                <a:gd name="connsiteY16" fmla="*/ 24956 h 96964"/>
                <a:gd name="connsiteX17" fmla="*/ 63722 w 65913"/>
                <a:gd name="connsiteY17" fmla="*/ 6096 h 969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5913" h="96964">
                  <a:moveTo>
                    <a:pt x="63722" y="6096"/>
                  </a:moveTo>
                  <a:lnTo>
                    <a:pt x="63722" y="6096"/>
                  </a:lnTo>
                  <a:cubicBezTo>
                    <a:pt x="57721" y="2762"/>
                    <a:pt x="44291" y="0"/>
                    <a:pt x="34099" y="0"/>
                  </a:cubicBezTo>
                  <a:cubicBezTo>
                    <a:pt x="11906" y="0"/>
                    <a:pt x="476" y="12097"/>
                    <a:pt x="476" y="28289"/>
                  </a:cubicBezTo>
                  <a:cubicBezTo>
                    <a:pt x="476" y="41720"/>
                    <a:pt x="7906" y="49816"/>
                    <a:pt x="22765" y="54578"/>
                  </a:cubicBezTo>
                  <a:lnTo>
                    <a:pt x="32195" y="57912"/>
                  </a:lnTo>
                  <a:cubicBezTo>
                    <a:pt x="39529" y="59912"/>
                    <a:pt x="42958" y="62579"/>
                    <a:pt x="42958" y="68008"/>
                  </a:cubicBezTo>
                  <a:cubicBezTo>
                    <a:pt x="42958" y="74104"/>
                    <a:pt x="37624" y="78105"/>
                    <a:pt x="29528" y="78105"/>
                  </a:cubicBezTo>
                  <a:cubicBezTo>
                    <a:pt x="20098" y="78105"/>
                    <a:pt x="10001" y="73343"/>
                    <a:pt x="4001" y="70009"/>
                  </a:cubicBezTo>
                  <a:lnTo>
                    <a:pt x="0" y="89535"/>
                  </a:lnTo>
                  <a:cubicBezTo>
                    <a:pt x="6001" y="92869"/>
                    <a:pt x="17526" y="96965"/>
                    <a:pt x="30194" y="96965"/>
                  </a:cubicBezTo>
                  <a:cubicBezTo>
                    <a:pt x="51721" y="96965"/>
                    <a:pt x="65913" y="82772"/>
                    <a:pt x="65913" y="66675"/>
                  </a:cubicBezTo>
                  <a:cubicBezTo>
                    <a:pt x="65913" y="53912"/>
                    <a:pt x="59817" y="45149"/>
                    <a:pt x="43624" y="39719"/>
                  </a:cubicBezTo>
                  <a:lnTo>
                    <a:pt x="34195" y="37052"/>
                  </a:lnTo>
                  <a:cubicBezTo>
                    <a:pt x="26861" y="34385"/>
                    <a:pt x="23431" y="32385"/>
                    <a:pt x="23431" y="27623"/>
                  </a:cubicBezTo>
                  <a:cubicBezTo>
                    <a:pt x="23431" y="22860"/>
                    <a:pt x="27432" y="18859"/>
                    <a:pt x="35528" y="18859"/>
                  </a:cubicBezTo>
                  <a:cubicBezTo>
                    <a:pt x="43624" y="18859"/>
                    <a:pt x="51626" y="22193"/>
                    <a:pt x="58388" y="24956"/>
                  </a:cubicBezTo>
                  <a:lnTo>
                    <a:pt x="63722" y="6096"/>
                  </a:lnTo>
                  <a:close/>
                </a:path>
              </a:pathLst>
            </a:custGeom>
            <a:solidFill>
              <a:srgbClr val="21A5BE"/>
            </a:solidFill>
            <a:ln w="9525" cap="flat">
              <a:noFill/>
              <a:prstDash val="solid"/>
              <a:miter/>
            </a:ln>
          </p:spPr>
          <p:txBody>
            <a:bodyPr rtlCol="0" anchor="ctr"/>
            <a:lstStyle/>
            <a:p>
              <a:endParaRPr lang="en-NZ"/>
            </a:p>
          </p:txBody>
        </p:sp>
        <p:sp>
          <p:nvSpPr>
            <p:cNvPr id="41" name="Freeform: Shape 40">
              <a:extLst>
                <a:ext uri="{FF2B5EF4-FFF2-40B4-BE49-F238E27FC236}">
                  <a16:creationId xmlns:a16="http://schemas.microsoft.com/office/drawing/2014/main" id="{84606ED6-4A53-4077-8469-930D83FCFF04}"/>
                </a:ext>
              </a:extLst>
            </p:cNvPr>
            <p:cNvSpPr/>
            <p:nvPr/>
          </p:nvSpPr>
          <p:spPr>
            <a:xfrm>
              <a:off x="1555731" y="673967"/>
              <a:ext cx="4000" cy="477107"/>
            </a:xfrm>
            <a:custGeom>
              <a:avLst/>
              <a:gdLst>
                <a:gd name="connsiteX0" fmla="*/ 0 w 4000"/>
                <a:gd name="connsiteY0" fmla="*/ 0 h 477107"/>
                <a:gd name="connsiteX1" fmla="*/ 4000 w 4000"/>
                <a:gd name="connsiteY1" fmla="*/ 0 h 477107"/>
                <a:gd name="connsiteX2" fmla="*/ 4000 w 4000"/>
                <a:gd name="connsiteY2" fmla="*/ 477107 h 477107"/>
                <a:gd name="connsiteX3" fmla="*/ 0 w 4000"/>
                <a:gd name="connsiteY3" fmla="*/ 477107 h 477107"/>
              </a:gdLst>
              <a:ahLst/>
              <a:cxnLst>
                <a:cxn ang="0">
                  <a:pos x="connsiteX0" y="connsiteY0"/>
                </a:cxn>
                <a:cxn ang="0">
                  <a:pos x="connsiteX1" y="connsiteY1"/>
                </a:cxn>
                <a:cxn ang="0">
                  <a:pos x="connsiteX2" y="connsiteY2"/>
                </a:cxn>
                <a:cxn ang="0">
                  <a:pos x="connsiteX3" y="connsiteY3"/>
                </a:cxn>
              </a:cxnLst>
              <a:rect l="l" t="t" r="r" b="b"/>
              <a:pathLst>
                <a:path w="4000" h="477107">
                  <a:moveTo>
                    <a:pt x="0" y="0"/>
                  </a:moveTo>
                  <a:lnTo>
                    <a:pt x="4000" y="0"/>
                  </a:lnTo>
                  <a:lnTo>
                    <a:pt x="4000" y="477107"/>
                  </a:lnTo>
                  <a:lnTo>
                    <a:pt x="0" y="477107"/>
                  </a:lnTo>
                  <a:close/>
                </a:path>
              </a:pathLst>
            </a:custGeom>
            <a:solidFill>
              <a:srgbClr val="143144"/>
            </a:solidFill>
            <a:ln w="9525" cap="flat">
              <a:noFill/>
              <a:prstDash val="solid"/>
              <a:miter/>
            </a:ln>
          </p:spPr>
          <p:txBody>
            <a:bodyPr rtlCol="0" anchor="ctr"/>
            <a:lstStyle/>
            <a:p>
              <a:endParaRPr lang="en-NZ"/>
            </a:p>
          </p:txBody>
        </p:sp>
      </p:grpSp>
      <p:sp>
        <p:nvSpPr>
          <p:cNvPr id="70" name="TextBox 69">
            <a:extLst>
              <a:ext uri="{FF2B5EF4-FFF2-40B4-BE49-F238E27FC236}">
                <a16:creationId xmlns:a16="http://schemas.microsoft.com/office/drawing/2014/main" id="{D9A993ED-9434-44B5-8CBF-5F48A26CE530}"/>
              </a:ext>
            </a:extLst>
          </p:cNvPr>
          <p:cNvSpPr txBox="1"/>
          <p:nvPr/>
        </p:nvSpPr>
        <p:spPr>
          <a:xfrm>
            <a:off x="665026" y="436482"/>
            <a:ext cx="3991841" cy="200055"/>
          </a:xfrm>
          <a:prstGeom prst="rect">
            <a:avLst/>
          </a:prstGeom>
          <a:noFill/>
        </p:spPr>
        <p:txBody>
          <a:bodyPr wrap="square" rtlCol="0">
            <a:spAutoFit/>
          </a:bodyPr>
          <a:lstStyle/>
          <a:p>
            <a:r>
              <a:rPr lang="en-NZ" sz="700" dirty="0">
                <a:solidFill>
                  <a:srgbClr val="E5582F"/>
                </a:solidFill>
                <a:latin typeface="Lato Heavy" panose="020F0502020204030203" pitchFamily="34" charset="0"/>
                <a:ea typeface="Lato Heavy" panose="020F0502020204030203" pitchFamily="34" charset="0"/>
                <a:cs typeface="Lato Heavy" panose="020F0502020204030203" pitchFamily="34" charset="0"/>
              </a:rPr>
              <a:t>SECURITY BREACH EXAMPLE #1</a:t>
            </a:r>
          </a:p>
        </p:txBody>
      </p:sp>
      <p:sp>
        <p:nvSpPr>
          <p:cNvPr id="69" name="TextBox 68">
            <a:extLst>
              <a:ext uri="{FF2B5EF4-FFF2-40B4-BE49-F238E27FC236}">
                <a16:creationId xmlns:a16="http://schemas.microsoft.com/office/drawing/2014/main" id="{A2A48472-6F1A-411A-8C1C-00B547B136D0}"/>
              </a:ext>
            </a:extLst>
          </p:cNvPr>
          <p:cNvSpPr txBox="1"/>
          <p:nvPr/>
        </p:nvSpPr>
        <p:spPr>
          <a:xfrm>
            <a:off x="733717" y="771418"/>
            <a:ext cx="3316890" cy="4224857"/>
          </a:xfrm>
          <a:prstGeom prst="rect">
            <a:avLst/>
          </a:prstGeom>
          <a:noFill/>
        </p:spPr>
        <p:txBody>
          <a:bodyPr wrap="square" lIns="0" tIns="0" rIns="0" bIns="0" rtlCol="0" anchor="t">
            <a:noAutofit/>
          </a:bodyPr>
          <a:lstStyle/>
          <a:p>
            <a:pPr>
              <a:lnSpc>
                <a:spcPct val="85000"/>
              </a:lnSpc>
              <a:spcAft>
                <a:spcPts val="900"/>
              </a:spcAft>
            </a:pPr>
            <a:r>
              <a:rPr lang="en-NZ" sz="3200" b="1" dirty="0">
                <a:solidFill>
                  <a:srgbClr val="21A5BE"/>
                </a:solidFill>
                <a:latin typeface="Lato"/>
                <a:ea typeface="Lato"/>
                <a:cs typeface="Lato"/>
              </a:rPr>
              <a:t>Privacy </a:t>
            </a:r>
            <a:br>
              <a:rPr lang="en-NZ" sz="3200" b="1" dirty="0">
                <a:solidFill>
                  <a:srgbClr val="21A5BE"/>
                </a:solidFill>
                <a:latin typeface="Lato"/>
                <a:ea typeface="Lato"/>
                <a:cs typeface="Lato"/>
              </a:rPr>
            </a:br>
            <a:r>
              <a:rPr lang="en-NZ" sz="3200" b="1" dirty="0">
                <a:solidFill>
                  <a:srgbClr val="21A5BE"/>
                </a:solidFill>
                <a:latin typeface="Lato"/>
                <a:ea typeface="Lato"/>
                <a:cs typeface="Lato"/>
              </a:rPr>
              <a:t>Breach</a:t>
            </a:r>
            <a:endParaRPr lang="en-US" sz="1300" i="0" dirty="0">
              <a:solidFill>
                <a:srgbClr val="000000"/>
              </a:solidFill>
              <a:effectLst/>
              <a:latin typeface="Lato"/>
              <a:ea typeface="Lato"/>
              <a:cs typeface="Lato"/>
            </a:endParaRPr>
          </a:p>
          <a:p>
            <a:pPr>
              <a:lnSpc>
                <a:spcPct val="107000"/>
              </a:lnSpc>
              <a:spcAft>
                <a:spcPts val="800"/>
              </a:spcAft>
            </a:pPr>
            <a:r>
              <a:rPr lang="en-NZ" sz="1300" b="1" dirty="0">
                <a:effectLst/>
                <a:latin typeface="Lato" panose="020F0502020204030203" pitchFamily="34" charset="0"/>
                <a:ea typeface="Lato" panose="020F0502020204030203" pitchFamily="34" charset="0"/>
                <a:cs typeface="Lato" panose="020F0502020204030203" pitchFamily="34" charset="0"/>
              </a:rPr>
              <a:t>Two parents complained to the Privacy Commissioner after a primary school displayed </a:t>
            </a:r>
            <a:br>
              <a:rPr lang="en-NZ" sz="1300" b="1" dirty="0">
                <a:effectLst/>
                <a:latin typeface="Lato" panose="020F0502020204030203" pitchFamily="34" charset="0"/>
                <a:ea typeface="Lato" panose="020F0502020204030203" pitchFamily="34" charset="0"/>
                <a:cs typeface="Lato" panose="020F0502020204030203" pitchFamily="34" charset="0"/>
              </a:rPr>
            </a:br>
            <a:r>
              <a:rPr lang="en-NZ" sz="1300" b="1" dirty="0">
                <a:effectLst/>
                <a:latin typeface="Lato" panose="020F0502020204030203" pitchFamily="34" charset="0"/>
                <a:ea typeface="Lato" panose="020F0502020204030203" pitchFamily="34" charset="0"/>
                <a:cs typeface="Lato" panose="020F0502020204030203" pitchFamily="34" charset="0"/>
              </a:rPr>
              <a:t>their child’s Medical Action Plan (MAP) in the </a:t>
            </a:r>
            <a:br>
              <a:rPr lang="en-NZ" sz="1300" b="1" dirty="0">
                <a:effectLst/>
                <a:latin typeface="Lato" panose="020F0502020204030203" pitchFamily="34" charset="0"/>
                <a:ea typeface="Lato" panose="020F0502020204030203" pitchFamily="34" charset="0"/>
                <a:cs typeface="Lato" panose="020F0502020204030203" pitchFamily="34" charset="0"/>
              </a:rPr>
            </a:br>
            <a:r>
              <a:rPr lang="en-NZ" sz="1300" b="1" dirty="0">
                <a:effectLst/>
                <a:latin typeface="Lato" panose="020F0502020204030203" pitchFamily="34" charset="0"/>
                <a:ea typeface="Lato" panose="020F0502020204030203" pitchFamily="34" charset="0"/>
                <a:cs typeface="Lato" panose="020F0502020204030203" pitchFamily="34" charset="0"/>
              </a:rPr>
              <a:t>school staffroom.</a:t>
            </a:r>
          </a:p>
          <a:p>
            <a:pPr>
              <a:lnSpc>
                <a:spcPct val="107000"/>
              </a:lnSpc>
              <a:spcAft>
                <a:spcPts val="800"/>
              </a:spcAft>
            </a:pPr>
            <a:r>
              <a:rPr lang="en-NZ" sz="1300" dirty="0">
                <a:effectLst/>
                <a:latin typeface="Lato" panose="020F0502020204030203" pitchFamily="34" charset="0"/>
                <a:ea typeface="Lato" panose="020F0502020204030203" pitchFamily="34" charset="0"/>
                <a:cs typeface="Lato" panose="020F0502020204030203" pitchFamily="34" charset="0"/>
              </a:rPr>
              <a:t>The parents were worried that their child’s dignity would be compromised if the information was viewed by other classmates and risks of being bullied.</a:t>
            </a:r>
          </a:p>
          <a:p>
            <a:pPr>
              <a:lnSpc>
                <a:spcPct val="107000"/>
              </a:lnSpc>
              <a:spcAft>
                <a:spcPts val="800"/>
              </a:spcAft>
            </a:pPr>
            <a:r>
              <a:rPr lang="en-NZ" sz="1300" dirty="0">
                <a:effectLst/>
                <a:latin typeface="Lato" panose="020F0502020204030203" pitchFamily="34" charset="0"/>
                <a:ea typeface="Lato" panose="020F0502020204030203" pitchFamily="34" charset="0"/>
                <a:cs typeface="Lato" panose="020F0502020204030203" pitchFamily="34" charset="0"/>
              </a:rPr>
              <a:t>The Privacy Commissioner concluded that the school had breached principle 5 of the Privacy Act. Given the extremely sensitive nature of the child’s medical condition, the Privacy Commissioner did not believe the staffroom was the appropriate location to display the MAP</a:t>
            </a:r>
            <a:r>
              <a:rPr lang="en-NZ" sz="1300" dirty="0">
                <a:latin typeface="Lato" panose="020F0502020204030203" pitchFamily="34" charset="0"/>
                <a:ea typeface="Lato" panose="020F0502020204030203" pitchFamily="34" charset="0"/>
                <a:cs typeface="Lato" panose="020F0502020204030203" pitchFamily="34" charset="0"/>
              </a:rPr>
              <a:t>.</a:t>
            </a:r>
            <a:endParaRPr lang="en-NZ" sz="1300" dirty="0">
              <a:effectLst/>
              <a:latin typeface="Lato" panose="020F0502020204030203" pitchFamily="34" charset="0"/>
              <a:ea typeface="Lato" panose="020F0502020204030203" pitchFamily="34" charset="0"/>
              <a:cs typeface="Lato" panose="020F0502020204030203" pitchFamily="34" charset="0"/>
            </a:endParaRPr>
          </a:p>
        </p:txBody>
      </p:sp>
    </p:spTree>
    <p:extLst>
      <p:ext uri="{BB962C8B-B14F-4D97-AF65-F5344CB8AC3E}">
        <p14:creationId xmlns:p14="http://schemas.microsoft.com/office/powerpoint/2010/main" val="82146949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2" name="Picture 6" descr="Political documents caught on camera | Politics News | Sky News">
            <a:extLst>
              <a:ext uri="{FF2B5EF4-FFF2-40B4-BE49-F238E27FC236}">
                <a16:creationId xmlns:a16="http://schemas.microsoft.com/office/drawing/2014/main" id="{F41DA9B2-AF1A-47BB-C176-7BEC0752B3F8}"/>
              </a:ext>
            </a:extLst>
          </p:cNvPr>
          <p:cNvPicPr>
            <a:picLocks noChangeAspect="1" noChangeArrowheads="1"/>
          </p:cNvPicPr>
          <p:nvPr/>
        </p:nvPicPr>
        <p:blipFill rotWithShape="1">
          <a:blip r:embed="rId2" cstate="hqprint">
            <a:extLst>
              <a:ext uri="{28A0092B-C50C-407E-A947-70E740481C1C}">
                <a14:useLocalDpi xmlns:a14="http://schemas.microsoft.com/office/drawing/2010/main" val="0"/>
              </a:ext>
            </a:extLst>
          </a:blip>
          <a:srcRect/>
          <a:stretch/>
        </p:blipFill>
        <p:spPr bwMode="auto">
          <a:xfrm>
            <a:off x="4250135" y="490537"/>
            <a:ext cx="5501878" cy="4428369"/>
          </a:xfrm>
          <a:prstGeom prst="rect">
            <a:avLst/>
          </a:prstGeom>
          <a:noFill/>
          <a:extLst>
            <a:ext uri="{909E8E84-426E-40DD-AFC4-6F175D3DCCD1}">
              <a14:hiddenFill xmlns:a14="http://schemas.microsoft.com/office/drawing/2010/main">
                <a:solidFill>
                  <a:srgbClr val="FFFFFF"/>
                </a:solidFill>
              </a14:hiddenFill>
            </a:ext>
          </a:extLst>
        </p:spPr>
      </p:pic>
      <p:pic>
        <p:nvPicPr>
          <p:cNvPr id="47" name="Graphic 46">
            <a:extLst>
              <a:ext uri="{FF2B5EF4-FFF2-40B4-BE49-F238E27FC236}">
                <a16:creationId xmlns:a16="http://schemas.microsoft.com/office/drawing/2014/main" id="{B218DBA7-69B4-4CB0-A586-BE2896B9B94C}"/>
              </a:ext>
            </a:extLst>
          </p:cNvPr>
          <p:cNvPicPr>
            <a:picLocks noChangeAspect="1"/>
          </p:cNvPicPr>
          <p:nvPr/>
        </p:nvPicPr>
        <p:blipFill>
          <a:blip r:embed="rId3">
            <a:extLst>
              <a:ext uri="{96DAC541-7B7A-43D3-8B79-37D633B846F1}">
                <asvg:svgBlip xmlns="" xmlns:asvg="http://schemas.microsoft.com/office/drawing/2016/SVG/main" r:embed="rId4"/>
              </a:ext>
            </a:extLst>
          </a:blip>
          <a:stretch>
            <a:fillRect/>
          </a:stretch>
        </p:blipFill>
        <p:spPr>
          <a:xfrm>
            <a:off x="5760172" y="0"/>
            <a:ext cx="3991841" cy="6094413"/>
          </a:xfrm>
          <a:prstGeom prst="rect">
            <a:avLst/>
          </a:prstGeom>
        </p:spPr>
      </p:pic>
      <p:grpSp>
        <p:nvGrpSpPr>
          <p:cNvPr id="7" name="Graphic 5">
            <a:extLst>
              <a:ext uri="{FF2B5EF4-FFF2-40B4-BE49-F238E27FC236}">
                <a16:creationId xmlns:a16="http://schemas.microsoft.com/office/drawing/2014/main" id="{522EBB8D-0A04-46DF-9990-093DAF87E31F}"/>
              </a:ext>
            </a:extLst>
          </p:cNvPr>
          <p:cNvGrpSpPr/>
          <p:nvPr/>
        </p:nvGrpSpPr>
        <p:grpSpPr>
          <a:xfrm>
            <a:off x="765494" y="5069903"/>
            <a:ext cx="2338465" cy="413915"/>
            <a:chOff x="543700" y="673967"/>
            <a:chExt cx="2695479" cy="477107"/>
          </a:xfrm>
        </p:grpSpPr>
        <p:sp>
          <p:nvSpPr>
            <p:cNvPr id="8" name="Freeform: Shape 7">
              <a:extLst>
                <a:ext uri="{FF2B5EF4-FFF2-40B4-BE49-F238E27FC236}">
                  <a16:creationId xmlns:a16="http://schemas.microsoft.com/office/drawing/2014/main" id="{762E0605-BED6-4DCC-9C5C-97FEDEEC92C0}"/>
                </a:ext>
              </a:extLst>
            </p:cNvPr>
            <p:cNvSpPr/>
            <p:nvPr/>
          </p:nvSpPr>
          <p:spPr>
            <a:xfrm>
              <a:off x="543700" y="748834"/>
              <a:ext cx="302037" cy="322135"/>
            </a:xfrm>
            <a:custGeom>
              <a:avLst/>
              <a:gdLst>
                <a:gd name="connsiteX0" fmla="*/ 186404 w 302037"/>
                <a:gd name="connsiteY0" fmla="*/ 57912 h 322135"/>
                <a:gd name="connsiteX1" fmla="*/ 186404 w 302037"/>
                <a:gd name="connsiteY1" fmla="*/ 57912 h 322135"/>
                <a:gd name="connsiteX2" fmla="*/ 232886 w 302037"/>
                <a:gd name="connsiteY2" fmla="*/ 105061 h 322135"/>
                <a:gd name="connsiteX3" fmla="*/ 165640 w 302037"/>
                <a:gd name="connsiteY3" fmla="*/ 175165 h 322135"/>
                <a:gd name="connsiteX4" fmla="*/ 91630 w 302037"/>
                <a:gd name="connsiteY4" fmla="*/ 175165 h 322135"/>
                <a:gd name="connsiteX5" fmla="*/ 112490 w 302037"/>
                <a:gd name="connsiteY5" fmla="*/ 57912 h 322135"/>
                <a:gd name="connsiteX6" fmla="*/ 186499 w 302037"/>
                <a:gd name="connsiteY6" fmla="*/ 57912 h 322135"/>
                <a:gd name="connsiteX7" fmla="*/ 0 w 302037"/>
                <a:gd name="connsiteY7" fmla="*/ 322136 h 322135"/>
                <a:gd name="connsiteX8" fmla="*/ 65913 w 302037"/>
                <a:gd name="connsiteY8" fmla="*/ 322136 h 322135"/>
                <a:gd name="connsiteX9" fmla="*/ 82010 w 302037"/>
                <a:gd name="connsiteY9" fmla="*/ 233172 h 322135"/>
                <a:gd name="connsiteX10" fmla="*/ 166783 w 302037"/>
                <a:gd name="connsiteY10" fmla="*/ 233172 h 322135"/>
                <a:gd name="connsiteX11" fmla="*/ 302038 w 302037"/>
                <a:gd name="connsiteY11" fmla="*/ 97726 h 322135"/>
                <a:gd name="connsiteX12" fmla="*/ 204502 w 302037"/>
                <a:gd name="connsiteY12" fmla="*/ 0 h 322135"/>
                <a:gd name="connsiteX13" fmla="*/ 56483 w 302037"/>
                <a:gd name="connsiteY13" fmla="*/ 0 h 322135"/>
                <a:gd name="connsiteX14" fmla="*/ 0 w 302037"/>
                <a:gd name="connsiteY14" fmla="*/ 322136 h 3221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02037" h="322135">
                  <a:moveTo>
                    <a:pt x="186404" y="57912"/>
                  </a:moveTo>
                  <a:lnTo>
                    <a:pt x="186404" y="57912"/>
                  </a:lnTo>
                  <a:cubicBezTo>
                    <a:pt x="213360" y="57912"/>
                    <a:pt x="232886" y="75438"/>
                    <a:pt x="232886" y="105061"/>
                  </a:cubicBezTo>
                  <a:cubicBezTo>
                    <a:pt x="232886" y="148876"/>
                    <a:pt x="200596" y="175165"/>
                    <a:pt x="165640" y="175165"/>
                  </a:cubicBezTo>
                  <a:lnTo>
                    <a:pt x="91630" y="175165"/>
                  </a:lnTo>
                  <a:lnTo>
                    <a:pt x="112490" y="57912"/>
                  </a:lnTo>
                  <a:lnTo>
                    <a:pt x="186499" y="57912"/>
                  </a:lnTo>
                  <a:close/>
                  <a:moveTo>
                    <a:pt x="0" y="322136"/>
                  </a:moveTo>
                  <a:lnTo>
                    <a:pt x="65913" y="322136"/>
                  </a:lnTo>
                  <a:lnTo>
                    <a:pt x="82010" y="233172"/>
                  </a:lnTo>
                  <a:lnTo>
                    <a:pt x="166783" y="233172"/>
                  </a:lnTo>
                  <a:cubicBezTo>
                    <a:pt x="235458" y="233172"/>
                    <a:pt x="302038" y="186023"/>
                    <a:pt x="302038" y="97726"/>
                  </a:cubicBezTo>
                  <a:cubicBezTo>
                    <a:pt x="302038" y="34385"/>
                    <a:pt x="258985" y="0"/>
                    <a:pt x="204502" y="0"/>
                  </a:cubicBezTo>
                  <a:lnTo>
                    <a:pt x="56483" y="0"/>
                  </a:lnTo>
                  <a:lnTo>
                    <a:pt x="0" y="322136"/>
                  </a:lnTo>
                  <a:close/>
                </a:path>
              </a:pathLst>
            </a:custGeom>
            <a:solidFill>
              <a:srgbClr val="143144"/>
            </a:solidFill>
            <a:ln w="9525" cap="flat">
              <a:noFill/>
              <a:prstDash val="solid"/>
              <a:miter/>
            </a:ln>
          </p:spPr>
          <p:txBody>
            <a:bodyPr rtlCol="0" anchor="ctr"/>
            <a:lstStyle/>
            <a:p>
              <a:endParaRPr lang="en-NZ"/>
            </a:p>
          </p:txBody>
        </p:sp>
        <p:sp>
          <p:nvSpPr>
            <p:cNvPr id="9" name="Freeform: Shape 8">
              <a:extLst>
                <a:ext uri="{FF2B5EF4-FFF2-40B4-BE49-F238E27FC236}">
                  <a16:creationId xmlns:a16="http://schemas.microsoft.com/office/drawing/2014/main" id="{A9A39765-F049-4C0E-B9AB-6FA8B32E539D}"/>
                </a:ext>
              </a:extLst>
            </p:cNvPr>
            <p:cNvSpPr/>
            <p:nvPr/>
          </p:nvSpPr>
          <p:spPr>
            <a:xfrm>
              <a:off x="845928" y="744643"/>
              <a:ext cx="274510" cy="330993"/>
            </a:xfrm>
            <a:custGeom>
              <a:avLst/>
              <a:gdLst>
                <a:gd name="connsiteX0" fmla="*/ 140589 w 274510"/>
                <a:gd name="connsiteY0" fmla="*/ 199644 h 330993"/>
                <a:gd name="connsiteX1" fmla="*/ 140589 w 274510"/>
                <a:gd name="connsiteY1" fmla="*/ 199644 h 330993"/>
                <a:gd name="connsiteX2" fmla="*/ 178308 w 274510"/>
                <a:gd name="connsiteY2" fmla="*/ 230600 h 330993"/>
                <a:gd name="connsiteX3" fmla="*/ 115062 w 274510"/>
                <a:gd name="connsiteY3" fmla="*/ 270320 h 330993"/>
                <a:gd name="connsiteX4" fmla="*/ 23527 w 274510"/>
                <a:gd name="connsiteY4" fmla="*/ 240030 h 330993"/>
                <a:gd name="connsiteX5" fmla="*/ 0 w 274510"/>
                <a:gd name="connsiteY5" fmla="*/ 303371 h 330993"/>
                <a:gd name="connsiteX6" fmla="*/ 105632 w 274510"/>
                <a:gd name="connsiteY6" fmla="*/ 330994 h 330993"/>
                <a:gd name="connsiteX7" fmla="*/ 249650 w 274510"/>
                <a:gd name="connsiteY7" fmla="*/ 219075 h 330993"/>
                <a:gd name="connsiteX8" fmla="*/ 179642 w 274510"/>
                <a:gd name="connsiteY8" fmla="*/ 141542 h 330993"/>
                <a:gd name="connsiteX9" fmla="*/ 125158 w 274510"/>
                <a:gd name="connsiteY9" fmla="*/ 124682 h 330993"/>
                <a:gd name="connsiteX10" fmla="*/ 97536 w 274510"/>
                <a:gd name="connsiteY10" fmla="*/ 97060 h 330993"/>
                <a:gd name="connsiteX11" fmla="*/ 157448 w 274510"/>
                <a:gd name="connsiteY11" fmla="*/ 60674 h 330993"/>
                <a:gd name="connsiteX12" fmla="*/ 248317 w 274510"/>
                <a:gd name="connsiteY12" fmla="*/ 86297 h 330993"/>
                <a:gd name="connsiteX13" fmla="*/ 274511 w 274510"/>
                <a:gd name="connsiteY13" fmla="*/ 25622 h 330993"/>
                <a:gd name="connsiteX14" fmla="*/ 167545 w 274510"/>
                <a:gd name="connsiteY14" fmla="*/ 0 h 330993"/>
                <a:gd name="connsiteX15" fmla="*/ 26289 w 274510"/>
                <a:gd name="connsiteY15" fmla="*/ 107156 h 330993"/>
                <a:gd name="connsiteX16" fmla="*/ 84868 w 274510"/>
                <a:gd name="connsiteY16" fmla="*/ 181928 h 330993"/>
                <a:gd name="connsiteX17" fmla="*/ 140684 w 274510"/>
                <a:gd name="connsiteY17" fmla="*/ 199454 h 3309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74510" h="330993">
                  <a:moveTo>
                    <a:pt x="140589" y="199644"/>
                  </a:moveTo>
                  <a:lnTo>
                    <a:pt x="140589" y="199644"/>
                  </a:lnTo>
                  <a:cubicBezTo>
                    <a:pt x="164116" y="206407"/>
                    <a:pt x="178308" y="215837"/>
                    <a:pt x="178308" y="230600"/>
                  </a:cubicBezTo>
                  <a:cubicBezTo>
                    <a:pt x="178308" y="254222"/>
                    <a:pt x="154781" y="270320"/>
                    <a:pt x="115062" y="270320"/>
                  </a:cubicBezTo>
                  <a:cubicBezTo>
                    <a:pt x="75343" y="270320"/>
                    <a:pt x="43720" y="255461"/>
                    <a:pt x="23527" y="240030"/>
                  </a:cubicBezTo>
                  <a:lnTo>
                    <a:pt x="0" y="303371"/>
                  </a:lnTo>
                  <a:cubicBezTo>
                    <a:pt x="18193" y="314801"/>
                    <a:pt x="60579" y="330994"/>
                    <a:pt x="105632" y="330994"/>
                  </a:cubicBezTo>
                  <a:cubicBezTo>
                    <a:pt x="189071" y="330994"/>
                    <a:pt x="249650" y="285845"/>
                    <a:pt x="249650" y="219075"/>
                  </a:cubicBezTo>
                  <a:cubicBezTo>
                    <a:pt x="249650" y="180689"/>
                    <a:pt x="226124" y="156401"/>
                    <a:pt x="179642" y="141542"/>
                  </a:cubicBezTo>
                  <a:lnTo>
                    <a:pt x="125158" y="124682"/>
                  </a:lnTo>
                  <a:cubicBezTo>
                    <a:pt x="106966" y="118586"/>
                    <a:pt x="97536" y="110490"/>
                    <a:pt x="97536" y="97060"/>
                  </a:cubicBezTo>
                  <a:cubicBezTo>
                    <a:pt x="97536" y="75533"/>
                    <a:pt x="115062" y="60674"/>
                    <a:pt x="157448" y="60674"/>
                  </a:cubicBezTo>
                  <a:cubicBezTo>
                    <a:pt x="191072" y="60674"/>
                    <a:pt x="222695" y="72104"/>
                    <a:pt x="248317" y="86297"/>
                  </a:cubicBezTo>
                  <a:lnTo>
                    <a:pt x="274511" y="25622"/>
                  </a:lnTo>
                  <a:cubicBezTo>
                    <a:pt x="246983" y="8763"/>
                    <a:pt x="207931" y="0"/>
                    <a:pt x="167545" y="0"/>
                  </a:cubicBezTo>
                  <a:cubicBezTo>
                    <a:pt x="70009" y="0"/>
                    <a:pt x="26289" y="49911"/>
                    <a:pt x="26289" y="107156"/>
                  </a:cubicBezTo>
                  <a:cubicBezTo>
                    <a:pt x="26289" y="144209"/>
                    <a:pt x="46482" y="170498"/>
                    <a:pt x="84868" y="181928"/>
                  </a:cubicBezTo>
                  <a:lnTo>
                    <a:pt x="140684" y="199454"/>
                  </a:lnTo>
                  <a:close/>
                </a:path>
              </a:pathLst>
            </a:custGeom>
            <a:solidFill>
              <a:srgbClr val="143144"/>
            </a:solidFill>
            <a:ln w="9525" cap="flat">
              <a:noFill/>
              <a:prstDash val="solid"/>
              <a:miter/>
            </a:ln>
          </p:spPr>
          <p:txBody>
            <a:bodyPr rtlCol="0" anchor="ctr"/>
            <a:lstStyle/>
            <a:p>
              <a:endParaRPr lang="en-NZ"/>
            </a:p>
          </p:txBody>
        </p:sp>
        <p:sp>
          <p:nvSpPr>
            <p:cNvPr id="10" name="Freeform: Shape 9">
              <a:extLst>
                <a:ext uri="{FF2B5EF4-FFF2-40B4-BE49-F238E27FC236}">
                  <a16:creationId xmlns:a16="http://schemas.microsoft.com/office/drawing/2014/main" id="{E1A09341-6278-43CB-A450-F2A1E66D7B90}"/>
                </a:ext>
              </a:extLst>
            </p:cNvPr>
            <p:cNvSpPr/>
            <p:nvPr/>
          </p:nvSpPr>
          <p:spPr>
            <a:xfrm>
              <a:off x="1122439" y="748929"/>
              <a:ext cx="311562" cy="326802"/>
            </a:xfrm>
            <a:custGeom>
              <a:avLst/>
              <a:gdLst>
                <a:gd name="connsiteX0" fmla="*/ 191071 w 311562"/>
                <a:gd name="connsiteY0" fmla="*/ 57817 h 326802"/>
                <a:gd name="connsiteX1" fmla="*/ 191071 w 311562"/>
                <a:gd name="connsiteY1" fmla="*/ 57817 h 326802"/>
                <a:gd name="connsiteX2" fmla="*/ 232791 w 311562"/>
                <a:gd name="connsiteY2" fmla="*/ 96203 h 326802"/>
                <a:gd name="connsiteX3" fmla="*/ 174212 w 311562"/>
                <a:gd name="connsiteY3" fmla="*/ 154115 h 326802"/>
                <a:gd name="connsiteX4" fmla="*/ 95536 w 311562"/>
                <a:gd name="connsiteY4" fmla="*/ 154115 h 326802"/>
                <a:gd name="connsiteX5" fmla="*/ 112300 w 311562"/>
                <a:gd name="connsiteY5" fmla="*/ 57722 h 326802"/>
                <a:gd name="connsiteX6" fmla="*/ 191071 w 311562"/>
                <a:gd name="connsiteY6" fmla="*/ 57722 h 326802"/>
                <a:gd name="connsiteX7" fmla="*/ 0 w 311562"/>
                <a:gd name="connsiteY7" fmla="*/ 322040 h 326802"/>
                <a:gd name="connsiteX8" fmla="*/ 66580 w 311562"/>
                <a:gd name="connsiteY8" fmla="*/ 322040 h 326802"/>
                <a:gd name="connsiteX9" fmla="*/ 86773 w 311562"/>
                <a:gd name="connsiteY9" fmla="*/ 206121 h 326802"/>
                <a:gd name="connsiteX10" fmla="*/ 117062 w 311562"/>
                <a:gd name="connsiteY10" fmla="*/ 206121 h 326802"/>
                <a:gd name="connsiteX11" fmla="*/ 256413 w 311562"/>
                <a:gd name="connsiteY11" fmla="*/ 326803 h 326802"/>
                <a:gd name="connsiteX12" fmla="*/ 308896 w 311562"/>
                <a:gd name="connsiteY12" fmla="*/ 316040 h 326802"/>
                <a:gd name="connsiteX13" fmla="*/ 311563 w 311562"/>
                <a:gd name="connsiteY13" fmla="*/ 262128 h 326802"/>
                <a:gd name="connsiteX14" fmla="*/ 275844 w 311562"/>
                <a:gd name="connsiteY14" fmla="*/ 269558 h 326802"/>
                <a:gd name="connsiteX15" fmla="*/ 196501 w 311562"/>
                <a:gd name="connsiteY15" fmla="*/ 204883 h 326802"/>
                <a:gd name="connsiteX16" fmla="*/ 303466 w 311562"/>
                <a:gd name="connsiteY16" fmla="*/ 90297 h 326802"/>
                <a:gd name="connsiteX17" fmla="*/ 195072 w 311562"/>
                <a:gd name="connsiteY17" fmla="*/ 0 h 326802"/>
                <a:gd name="connsiteX18" fmla="*/ 57150 w 311562"/>
                <a:gd name="connsiteY18" fmla="*/ 0 h 326802"/>
                <a:gd name="connsiteX19" fmla="*/ 0 w 311562"/>
                <a:gd name="connsiteY19" fmla="*/ 322136 h 3268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311562" h="326802">
                  <a:moveTo>
                    <a:pt x="191071" y="57817"/>
                  </a:moveTo>
                  <a:lnTo>
                    <a:pt x="191071" y="57817"/>
                  </a:lnTo>
                  <a:cubicBezTo>
                    <a:pt x="216027" y="57817"/>
                    <a:pt x="232791" y="71247"/>
                    <a:pt x="232791" y="96203"/>
                  </a:cubicBezTo>
                  <a:cubicBezTo>
                    <a:pt x="232791" y="131921"/>
                    <a:pt x="206597" y="154115"/>
                    <a:pt x="174212" y="154115"/>
                  </a:cubicBezTo>
                  <a:lnTo>
                    <a:pt x="95536" y="154115"/>
                  </a:lnTo>
                  <a:lnTo>
                    <a:pt x="112300" y="57722"/>
                  </a:lnTo>
                  <a:lnTo>
                    <a:pt x="191071" y="57722"/>
                  </a:lnTo>
                  <a:close/>
                  <a:moveTo>
                    <a:pt x="0" y="322040"/>
                  </a:moveTo>
                  <a:lnTo>
                    <a:pt x="66580" y="322040"/>
                  </a:lnTo>
                  <a:lnTo>
                    <a:pt x="86773" y="206121"/>
                  </a:lnTo>
                  <a:lnTo>
                    <a:pt x="117062" y="206121"/>
                  </a:lnTo>
                  <a:cubicBezTo>
                    <a:pt x="150686" y="235744"/>
                    <a:pt x="185642" y="326803"/>
                    <a:pt x="256413" y="326803"/>
                  </a:cubicBezTo>
                  <a:cubicBezTo>
                    <a:pt x="276606" y="326803"/>
                    <a:pt x="295465" y="322802"/>
                    <a:pt x="308896" y="316040"/>
                  </a:cubicBezTo>
                  <a:lnTo>
                    <a:pt x="311563" y="262128"/>
                  </a:lnTo>
                  <a:cubicBezTo>
                    <a:pt x="300799" y="266891"/>
                    <a:pt x="286036" y="269558"/>
                    <a:pt x="275844" y="269558"/>
                  </a:cubicBezTo>
                  <a:cubicBezTo>
                    <a:pt x="244221" y="269558"/>
                    <a:pt x="220027" y="233839"/>
                    <a:pt x="196501" y="204883"/>
                  </a:cubicBezTo>
                  <a:cubicBezTo>
                    <a:pt x="254317" y="197453"/>
                    <a:pt x="303466" y="159068"/>
                    <a:pt x="303466" y="90297"/>
                  </a:cubicBezTo>
                  <a:cubicBezTo>
                    <a:pt x="303466" y="26289"/>
                    <a:pt x="250317" y="0"/>
                    <a:pt x="195072" y="0"/>
                  </a:cubicBezTo>
                  <a:lnTo>
                    <a:pt x="57150" y="0"/>
                  </a:lnTo>
                  <a:lnTo>
                    <a:pt x="0" y="322136"/>
                  </a:lnTo>
                  <a:close/>
                </a:path>
              </a:pathLst>
            </a:custGeom>
            <a:solidFill>
              <a:srgbClr val="143144"/>
            </a:solidFill>
            <a:ln w="9525" cap="flat">
              <a:noFill/>
              <a:prstDash val="solid"/>
              <a:miter/>
            </a:ln>
          </p:spPr>
          <p:txBody>
            <a:bodyPr rtlCol="0" anchor="ctr"/>
            <a:lstStyle/>
            <a:p>
              <a:endParaRPr lang="en-NZ"/>
            </a:p>
          </p:txBody>
        </p:sp>
        <p:sp>
          <p:nvSpPr>
            <p:cNvPr id="11" name="Freeform: Shape 10">
              <a:extLst>
                <a:ext uri="{FF2B5EF4-FFF2-40B4-BE49-F238E27FC236}">
                  <a16:creationId xmlns:a16="http://schemas.microsoft.com/office/drawing/2014/main" id="{4A5412B3-080E-4CC4-BEB4-F43FDFA0100C}"/>
                </a:ext>
              </a:extLst>
            </p:cNvPr>
            <p:cNvSpPr/>
            <p:nvPr/>
          </p:nvSpPr>
          <p:spPr>
            <a:xfrm>
              <a:off x="1681461" y="762169"/>
              <a:ext cx="88201" cy="121348"/>
            </a:xfrm>
            <a:custGeom>
              <a:avLst/>
              <a:gdLst>
                <a:gd name="connsiteX0" fmla="*/ 45148 w 88201"/>
                <a:gd name="connsiteY0" fmla="*/ 19622 h 121348"/>
                <a:gd name="connsiteX1" fmla="*/ 45148 w 88201"/>
                <a:gd name="connsiteY1" fmla="*/ 19622 h 121348"/>
                <a:gd name="connsiteX2" fmla="*/ 64579 w 88201"/>
                <a:gd name="connsiteY2" fmla="*/ 43910 h 121348"/>
                <a:gd name="connsiteX3" fmla="*/ 45148 w 88201"/>
                <a:gd name="connsiteY3" fmla="*/ 67532 h 121348"/>
                <a:gd name="connsiteX4" fmla="*/ 22860 w 88201"/>
                <a:gd name="connsiteY4" fmla="*/ 67532 h 121348"/>
                <a:gd name="connsiteX5" fmla="*/ 22860 w 88201"/>
                <a:gd name="connsiteY5" fmla="*/ 19717 h 121348"/>
                <a:gd name="connsiteX6" fmla="*/ 45148 w 88201"/>
                <a:gd name="connsiteY6" fmla="*/ 19717 h 121348"/>
                <a:gd name="connsiteX7" fmla="*/ 0 w 88201"/>
                <a:gd name="connsiteY7" fmla="*/ 121349 h 121348"/>
                <a:gd name="connsiteX8" fmla="*/ 22860 w 88201"/>
                <a:gd name="connsiteY8" fmla="*/ 121349 h 121348"/>
                <a:gd name="connsiteX9" fmla="*/ 22860 w 88201"/>
                <a:gd name="connsiteY9" fmla="*/ 87630 h 121348"/>
                <a:gd name="connsiteX10" fmla="*/ 50482 w 88201"/>
                <a:gd name="connsiteY10" fmla="*/ 87630 h 121348"/>
                <a:gd name="connsiteX11" fmla="*/ 88201 w 88201"/>
                <a:gd name="connsiteY11" fmla="*/ 43815 h 121348"/>
                <a:gd name="connsiteX12" fmla="*/ 50482 w 88201"/>
                <a:gd name="connsiteY12" fmla="*/ 0 h 121348"/>
                <a:gd name="connsiteX13" fmla="*/ 0 w 88201"/>
                <a:gd name="connsiteY13" fmla="*/ 0 h 121348"/>
                <a:gd name="connsiteX14" fmla="*/ 0 w 88201"/>
                <a:gd name="connsiteY14" fmla="*/ 121349 h 1213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88201" h="121348">
                  <a:moveTo>
                    <a:pt x="45148" y="19622"/>
                  </a:moveTo>
                  <a:lnTo>
                    <a:pt x="45148" y="19622"/>
                  </a:lnTo>
                  <a:cubicBezTo>
                    <a:pt x="55912" y="19622"/>
                    <a:pt x="64579" y="28384"/>
                    <a:pt x="64579" y="43910"/>
                  </a:cubicBezTo>
                  <a:cubicBezTo>
                    <a:pt x="64579" y="59436"/>
                    <a:pt x="55912" y="67532"/>
                    <a:pt x="45148" y="67532"/>
                  </a:cubicBezTo>
                  <a:lnTo>
                    <a:pt x="22860" y="67532"/>
                  </a:lnTo>
                  <a:lnTo>
                    <a:pt x="22860" y="19717"/>
                  </a:lnTo>
                  <a:lnTo>
                    <a:pt x="45148" y="19717"/>
                  </a:lnTo>
                  <a:close/>
                  <a:moveTo>
                    <a:pt x="0" y="121349"/>
                  </a:moveTo>
                  <a:lnTo>
                    <a:pt x="22860" y="121349"/>
                  </a:lnTo>
                  <a:lnTo>
                    <a:pt x="22860" y="87630"/>
                  </a:lnTo>
                  <a:lnTo>
                    <a:pt x="50482" y="87630"/>
                  </a:lnTo>
                  <a:cubicBezTo>
                    <a:pt x="70675" y="87630"/>
                    <a:pt x="88201" y="70771"/>
                    <a:pt x="88201" y="43815"/>
                  </a:cubicBezTo>
                  <a:cubicBezTo>
                    <a:pt x="88201" y="13526"/>
                    <a:pt x="70675" y="0"/>
                    <a:pt x="50482" y="0"/>
                  </a:cubicBezTo>
                  <a:lnTo>
                    <a:pt x="0" y="0"/>
                  </a:lnTo>
                  <a:lnTo>
                    <a:pt x="0" y="121349"/>
                  </a:lnTo>
                  <a:close/>
                </a:path>
              </a:pathLst>
            </a:custGeom>
            <a:solidFill>
              <a:srgbClr val="143144"/>
            </a:solidFill>
            <a:ln w="9525" cap="flat">
              <a:noFill/>
              <a:prstDash val="solid"/>
              <a:miter/>
            </a:ln>
          </p:spPr>
          <p:txBody>
            <a:bodyPr rtlCol="0" anchor="ctr"/>
            <a:lstStyle/>
            <a:p>
              <a:endParaRPr lang="en-NZ"/>
            </a:p>
          </p:txBody>
        </p:sp>
        <p:sp>
          <p:nvSpPr>
            <p:cNvPr id="12" name="Freeform: Shape 11">
              <a:extLst>
                <a:ext uri="{FF2B5EF4-FFF2-40B4-BE49-F238E27FC236}">
                  <a16:creationId xmlns:a16="http://schemas.microsoft.com/office/drawing/2014/main" id="{FA6395E1-EBA2-4C4C-8B5F-2498BFFD76B3}"/>
                </a:ext>
              </a:extLst>
            </p:cNvPr>
            <p:cNvSpPr/>
            <p:nvPr/>
          </p:nvSpPr>
          <p:spPr>
            <a:xfrm>
              <a:off x="1787760" y="788648"/>
              <a:ext cx="57340" cy="95059"/>
            </a:xfrm>
            <a:custGeom>
              <a:avLst/>
              <a:gdLst>
                <a:gd name="connsiteX0" fmla="*/ 22289 w 57340"/>
                <a:gd name="connsiteY0" fmla="*/ 94964 h 95059"/>
                <a:gd name="connsiteX1" fmla="*/ 22289 w 57340"/>
                <a:gd name="connsiteY1" fmla="*/ 94964 h 95059"/>
                <a:gd name="connsiteX2" fmla="*/ 22289 w 57340"/>
                <a:gd name="connsiteY2" fmla="*/ 38386 h 95059"/>
                <a:gd name="connsiteX3" fmla="*/ 41148 w 57340"/>
                <a:gd name="connsiteY3" fmla="*/ 20860 h 95059"/>
                <a:gd name="connsiteX4" fmla="*/ 53912 w 57340"/>
                <a:gd name="connsiteY4" fmla="*/ 24860 h 95059"/>
                <a:gd name="connsiteX5" fmla="*/ 57341 w 57340"/>
                <a:gd name="connsiteY5" fmla="*/ 4000 h 95059"/>
                <a:gd name="connsiteX6" fmla="*/ 43148 w 57340"/>
                <a:gd name="connsiteY6" fmla="*/ 0 h 95059"/>
                <a:gd name="connsiteX7" fmla="*/ 22289 w 57340"/>
                <a:gd name="connsiteY7" fmla="*/ 13525 h 95059"/>
                <a:gd name="connsiteX8" fmla="*/ 22289 w 57340"/>
                <a:gd name="connsiteY8" fmla="*/ 1429 h 95059"/>
                <a:gd name="connsiteX9" fmla="*/ 0 w 57340"/>
                <a:gd name="connsiteY9" fmla="*/ 1429 h 95059"/>
                <a:gd name="connsiteX10" fmla="*/ 0 w 57340"/>
                <a:gd name="connsiteY10" fmla="*/ 95059 h 95059"/>
                <a:gd name="connsiteX11" fmla="*/ 22289 w 57340"/>
                <a:gd name="connsiteY11" fmla="*/ 95059 h 95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7340" h="95059">
                  <a:moveTo>
                    <a:pt x="22289" y="94964"/>
                  </a:moveTo>
                  <a:lnTo>
                    <a:pt x="22289" y="94964"/>
                  </a:lnTo>
                  <a:lnTo>
                    <a:pt x="22289" y="38386"/>
                  </a:lnTo>
                  <a:cubicBezTo>
                    <a:pt x="25622" y="27622"/>
                    <a:pt x="31718" y="20860"/>
                    <a:pt x="41148" y="20860"/>
                  </a:cubicBezTo>
                  <a:cubicBezTo>
                    <a:pt x="45149" y="20860"/>
                    <a:pt x="50578" y="22860"/>
                    <a:pt x="53912" y="24860"/>
                  </a:cubicBezTo>
                  <a:lnTo>
                    <a:pt x="57341" y="4000"/>
                  </a:lnTo>
                  <a:cubicBezTo>
                    <a:pt x="53912" y="1333"/>
                    <a:pt x="48578" y="0"/>
                    <a:pt x="43148" y="0"/>
                  </a:cubicBezTo>
                  <a:cubicBezTo>
                    <a:pt x="33052" y="0"/>
                    <a:pt x="26956" y="4000"/>
                    <a:pt x="22289" y="13525"/>
                  </a:cubicBezTo>
                  <a:lnTo>
                    <a:pt x="22289" y="1429"/>
                  </a:lnTo>
                  <a:lnTo>
                    <a:pt x="0" y="1429"/>
                  </a:lnTo>
                  <a:lnTo>
                    <a:pt x="0" y="95059"/>
                  </a:lnTo>
                  <a:lnTo>
                    <a:pt x="22289" y="95059"/>
                  </a:lnTo>
                  <a:close/>
                </a:path>
              </a:pathLst>
            </a:custGeom>
            <a:solidFill>
              <a:srgbClr val="143144"/>
            </a:solidFill>
            <a:ln w="9525" cap="flat">
              <a:noFill/>
              <a:prstDash val="solid"/>
              <a:miter/>
            </a:ln>
          </p:spPr>
          <p:txBody>
            <a:bodyPr rtlCol="0" anchor="ctr"/>
            <a:lstStyle/>
            <a:p>
              <a:endParaRPr lang="en-NZ"/>
            </a:p>
          </p:txBody>
        </p:sp>
        <p:sp>
          <p:nvSpPr>
            <p:cNvPr id="13" name="Freeform: Shape 12">
              <a:extLst>
                <a:ext uri="{FF2B5EF4-FFF2-40B4-BE49-F238E27FC236}">
                  <a16:creationId xmlns:a16="http://schemas.microsoft.com/office/drawing/2014/main" id="{E9FF8AA2-4A73-432F-B449-00756243DBED}"/>
                </a:ext>
              </a:extLst>
            </p:cNvPr>
            <p:cNvSpPr/>
            <p:nvPr/>
          </p:nvSpPr>
          <p:spPr>
            <a:xfrm>
              <a:off x="1855769" y="787791"/>
              <a:ext cx="85439" cy="98488"/>
            </a:xfrm>
            <a:custGeom>
              <a:avLst/>
              <a:gdLst>
                <a:gd name="connsiteX0" fmla="*/ 22289 w 85439"/>
                <a:gd name="connsiteY0" fmla="*/ 49244 h 98488"/>
                <a:gd name="connsiteX1" fmla="*/ 22289 w 85439"/>
                <a:gd name="connsiteY1" fmla="*/ 49244 h 98488"/>
                <a:gd name="connsiteX2" fmla="*/ 42482 w 85439"/>
                <a:gd name="connsiteY2" fmla="*/ 20955 h 98488"/>
                <a:gd name="connsiteX3" fmla="*/ 63341 w 85439"/>
                <a:gd name="connsiteY3" fmla="*/ 49244 h 98488"/>
                <a:gd name="connsiteX4" fmla="*/ 42482 w 85439"/>
                <a:gd name="connsiteY4" fmla="*/ 77533 h 98488"/>
                <a:gd name="connsiteX5" fmla="*/ 22289 w 85439"/>
                <a:gd name="connsiteY5" fmla="*/ 49244 h 98488"/>
                <a:gd name="connsiteX6" fmla="*/ 0 w 85439"/>
                <a:gd name="connsiteY6" fmla="*/ 49244 h 98488"/>
                <a:gd name="connsiteX7" fmla="*/ 0 w 85439"/>
                <a:gd name="connsiteY7" fmla="*/ 49244 h 98488"/>
                <a:gd name="connsiteX8" fmla="*/ 42386 w 85439"/>
                <a:gd name="connsiteY8" fmla="*/ 98489 h 98488"/>
                <a:gd name="connsiteX9" fmla="*/ 85439 w 85439"/>
                <a:gd name="connsiteY9" fmla="*/ 49244 h 98488"/>
                <a:gd name="connsiteX10" fmla="*/ 42386 w 85439"/>
                <a:gd name="connsiteY10" fmla="*/ 0 h 98488"/>
                <a:gd name="connsiteX11" fmla="*/ 0 w 85439"/>
                <a:gd name="connsiteY11" fmla="*/ 49244 h 984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5439" h="98488">
                  <a:moveTo>
                    <a:pt x="22289" y="49244"/>
                  </a:moveTo>
                  <a:lnTo>
                    <a:pt x="22289" y="49244"/>
                  </a:lnTo>
                  <a:cubicBezTo>
                    <a:pt x="22289" y="30385"/>
                    <a:pt x="30385" y="20955"/>
                    <a:pt x="42482" y="20955"/>
                  </a:cubicBezTo>
                  <a:cubicBezTo>
                    <a:pt x="55245" y="20955"/>
                    <a:pt x="63341" y="30385"/>
                    <a:pt x="63341" y="49244"/>
                  </a:cubicBezTo>
                  <a:cubicBezTo>
                    <a:pt x="63341" y="68104"/>
                    <a:pt x="55245" y="77533"/>
                    <a:pt x="42482" y="77533"/>
                  </a:cubicBezTo>
                  <a:cubicBezTo>
                    <a:pt x="29718" y="77533"/>
                    <a:pt x="22289" y="68104"/>
                    <a:pt x="22289" y="49244"/>
                  </a:cubicBezTo>
                  <a:moveTo>
                    <a:pt x="0" y="49244"/>
                  </a:moveTo>
                  <a:lnTo>
                    <a:pt x="0" y="49244"/>
                  </a:lnTo>
                  <a:cubicBezTo>
                    <a:pt x="0" y="80296"/>
                    <a:pt x="16859" y="98489"/>
                    <a:pt x="42386" y="98489"/>
                  </a:cubicBezTo>
                  <a:cubicBezTo>
                    <a:pt x="67913" y="98489"/>
                    <a:pt x="85439" y="80296"/>
                    <a:pt x="85439" y="49244"/>
                  </a:cubicBezTo>
                  <a:cubicBezTo>
                    <a:pt x="85439" y="18193"/>
                    <a:pt x="68580" y="0"/>
                    <a:pt x="42386" y="0"/>
                  </a:cubicBezTo>
                  <a:cubicBezTo>
                    <a:pt x="16193" y="0"/>
                    <a:pt x="0" y="18193"/>
                    <a:pt x="0" y="49244"/>
                  </a:cubicBezTo>
                </a:path>
              </a:pathLst>
            </a:custGeom>
            <a:solidFill>
              <a:srgbClr val="143144"/>
            </a:solidFill>
            <a:ln w="9525" cap="flat">
              <a:noFill/>
              <a:prstDash val="solid"/>
              <a:miter/>
            </a:ln>
          </p:spPr>
          <p:txBody>
            <a:bodyPr rtlCol="0" anchor="ctr"/>
            <a:lstStyle/>
            <a:p>
              <a:endParaRPr lang="en-NZ"/>
            </a:p>
          </p:txBody>
        </p:sp>
        <p:sp>
          <p:nvSpPr>
            <p:cNvPr id="14" name="Freeform: Shape 13">
              <a:extLst>
                <a:ext uri="{FF2B5EF4-FFF2-40B4-BE49-F238E27FC236}">
                  <a16:creationId xmlns:a16="http://schemas.microsoft.com/office/drawing/2014/main" id="{333391E2-46D2-4DFB-B5C3-0D38BC4D50BB}"/>
                </a:ext>
              </a:extLst>
            </p:cNvPr>
            <p:cNvSpPr/>
            <p:nvPr/>
          </p:nvSpPr>
          <p:spPr>
            <a:xfrm>
              <a:off x="1953972" y="766264"/>
              <a:ext cx="68579" cy="119253"/>
            </a:xfrm>
            <a:custGeom>
              <a:avLst/>
              <a:gdLst>
                <a:gd name="connsiteX0" fmla="*/ 36385 w 68579"/>
                <a:gd name="connsiteY0" fmla="*/ 41815 h 119253"/>
                <a:gd name="connsiteX1" fmla="*/ 64675 w 68579"/>
                <a:gd name="connsiteY1" fmla="*/ 41815 h 119253"/>
                <a:gd name="connsiteX2" fmla="*/ 64675 w 68579"/>
                <a:gd name="connsiteY2" fmla="*/ 23622 h 119253"/>
                <a:gd name="connsiteX3" fmla="*/ 36385 w 68579"/>
                <a:gd name="connsiteY3" fmla="*/ 23622 h 119253"/>
                <a:gd name="connsiteX4" fmla="*/ 36385 w 68579"/>
                <a:gd name="connsiteY4" fmla="*/ 0 h 119253"/>
                <a:gd name="connsiteX5" fmla="*/ 17526 w 68579"/>
                <a:gd name="connsiteY5" fmla="*/ 0 h 119253"/>
                <a:gd name="connsiteX6" fmla="*/ 15526 w 68579"/>
                <a:gd name="connsiteY6" fmla="*/ 23622 h 119253"/>
                <a:gd name="connsiteX7" fmla="*/ 0 w 68579"/>
                <a:gd name="connsiteY7" fmla="*/ 23622 h 119253"/>
                <a:gd name="connsiteX8" fmla="*/ 0 w 68579"/>
                <a:gd name="connsiteY8" fmla="*/ 41815 h 119253"/>
                <a:gd name="connsiteX9" fmla="*/ 14192 w 68579"/>
                <a:gd name="connsiteY9" fmla="*/ 41815 h 119253"/>
                <a:gd name="connsiteX10" fmla="*/ 14192 w 68579"/>
                <a:gd name="connsiteY10" fmla="*/ 89630 h 119253"/>
                <a:gd name="connsiteX11" fmla="*/ 41719 w 68579"/>
                <a:gd name="connsiteY11" fmla="*/ 119253 h 119253"/>
                <a:gd name="connsiteX12" fmla="*/ 68580 w 68579"/>
                <a:gd name="connsiteY12" fmla="*/ 111824 h 119253"/>
                <a:gd name="connsiteX13" fmla="*/ 63246 w 68579"/>
                <a:gd name="connsiteY13" fmla="*/ 93631 h 119253"/>
                <a:gd name="connsiteX14" fmla="*/ 47149 w 68579"/>
                <a:gd name="connsiteY14" fmla="*/ 99727 h 119253"/>
                <a:gd name="connsiteX15" fmla="*/ 36385 w 68579"/>
                <a:gd name="connsiteY15" fmla="*/ 86963 h 119253"/>
                <a:gd name="connsiteX16" fmla="*/ 36385 w 68579"/>
                <a:gd name="connsiteY16" fmla="*/ 41815 h 1192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68579" h="119253">
                  <a:moveTo>
                    <a:pt x="36385" y="41815"/>
                  </a:moveTo>
                  <a:lnTo>
                    <a:pt x="64675" y="41815"/>
                  </a:lnTo>
                  <a:lnTo>
                    <a:pt x="64675" y="23622"/>
                  </a:lnTo>
                  <a:lnTo>
                    <a:pt x="36385" y="23622"/>
                  </a:lnTo>
                  <a:lnTo>
                    <a:pt x="36385" y="0"/>
                  </a:lnTo>
                  <a:lnTo>
                    <a:pt x="17526" y="0"/>
                  </a:lnTo>
                  <a:lnTo>
                    <a:pt x="15526" y="23622"/>
                  </a:lnTo>
                  <a:lnTo>
                    <a:pt x="0" y="23622"/>
                  </a:lnTo>
                  <a:lnTo>
                    <a:pt x="0" y="41815"/>
                  </a:lnTo>
                  <a:lnTo>
                    <a:pt x="14192" y="41815"/>
                  </a:lnTo>
                  <a:lnTo>
                    <a:pt x="14192" y="89630"/>
                  </a:lnTo>
                  <a:cubicBezTo>
                    <a:pt x="14192" y="110490"/>
                    <a:pt x="25622" y="119253"/>
                    <a:pt x="41719" y="119253"/>
                  </a:cubicBezTo>
                  <a:cubicBezTo>
                    <a:pt x="53816" y="119253"/>
                    <a:pt x="61246" y="115919"/>
                    <a:pt x="68580" y="111824"/>
                  </a:cubicBezTo>
                  <a:lnTo>
                    <a:pt x="63246" y="93631"/>
                  </a:lnTo>
                  <a:cubicBezTo>
                    <a:pt x="58579" y="96965"/>
                    <a:pt x="52483" y="99727"/>
                    <a:pt x="47149" y="99727"/>
                  </a:cubicBezTo>
                  <a:cubicBezTo>
                    <a:pt x="39814" y="99727"/>
                    <a:pt x="36385" y="95726"/>
                    <a:pt x="36385" y="86963"/>
                  </a:cubicBezTo>
                  <a:lnTo>
                    <a:pt x="36385" y="41815"/>
                  </a:lnTo>
                  <a:close/>
                </a:path>
              </a:pathLst>
            </a:custGeom>
            <a:solidFill>
              <a:srgbClr val="143144"/>
            </a:solidFill>
            <a:ln w="9525" cap="flat">
              <a:noFill/>
              <a:prstDash val="solid"/>
              <a:miter/>
            </a:ln>
          </p:spPr>
          <p:txBody>
            <a:bodyPr rtlCol="0" anchor="ctr"/>
            <a:lstStyle/>
            <a:p>
              <a:endParaRPr lang="en-NZ"/>
            </a:p>
          </p:txBody>
        </p:sp>
        <p:sp>
          <p:nvSpPr>
            <p:cNvPr id="15" name="Freeform: Shape 14">
              <a:extLst>
                <a:ext uri="{FF2B5EF4-FFF2-40B4-BE49-F238E27FC236}">
                  <a16:creationId xmlns:a16="http://schemas.microsoft.com/office/drawing/2014/main" id="{689FCC10-DE6B-4AE0-9CA1-831DD9184E12}"/>
                </a:ext>
              </a:extLst>
            </p:cNvPr>
            <p:cNvSpPr/>
            <p:nvPr/>
          </p:nvSpPr>
          <p:spPr>
            <a:xfrm>
              <a:off x="2034077" y="787886"/>
              <a:ext cx="78009" cy="98393"/>
            </a:xfrm>
            <a:custGeom>
              <a:avLst/>
              <a:gdLst>
                <a:gd name="connsiteX0" fmla="*/ 23527 w 78009"/>
                <a:gd name="connsiteY0" fmla="*/ 39052 h 98393"/>
                <a:gd name="connsiteX1" fmla="*/ 23527 w 78009"/>
                <a:gd name="connsiteY1" fmla="*/ 39052 h 98393"/>
                <a:gd name="connsiteX2" fmla="*/ 41720 w 78009"/>
                <a:gd name="connsiteY2" fmla="*/ 18859 h 98393"/>
                <a:gd name="connsiteX3" fmla="*/ 57150 w 78009"/>
                <a:gd name="connsiteY3" fmla="*/ 34385 h 98393"/>
                <a:gd name="connsiteX4" fmla="*/ 56483 w 78009"/>
                <a:gd name="connsiteY4" fmla="*/ 39052 h 98393"/>
                <a:gd name="connsiteX5" fmla="*/ 23432 w 78009"/>
                <a:gd name="connsiteY5" fmla="*/ 39052 h 98393"/>
                <a:gd name="connsiteX6" fmla="*/ 75343 w 78009"/>
                <a:gd name="connsiteY6" fmla="*/ 56578 h 98393"/>
                <a:gd name="connsiteX7" fmla="*/ 75343 w 78009"/>
                <a:gd name="connsiteY7" fmla="*/ 56578 h 98393"/>
                <a:gd name="connsiteX8" fmla="*/ 78010 w 78009"/>
                <a:gd name="connsiteY8" fmla="*/ 37052 h 98393"/>
                <a:gd name="connsiteX9" fmla="*/ 41720 w 78009"/>
                <a:gd name="connsiteY9" fmla="*/ 0 h 98393"/>
                <a:gd name="connsiteX10" fmla="*/ 0 w 78009"/>
                <a:gd name="connsiteY10" fmla="*/ 49149 h 98393"/>
                <a:gd name="connsiteX11" fmla="*/ 41720 w 78009"/>
                <a:gd name="connsiteY11" fmla="*/ 98393 h 98393"/>
                <a:gd name="connsiteX12" fmla="*/ 76676 w 78009"/>
                <a:gd name="connsiteY12" fmla="*/ 86963 h 98393"/>
                <a:gd name="connsiteX13" fmla="*/ 68580 w 78009"/>
                <a:gd name="connsiteY13" fmla="*/ 70104 h 98393"/>
                <a:gd name="connsiteX14" fmla="*/ 45720 w 78009"/>
                <a:gd name="connsiteY14" fmla="*/ 78867 h 98393"/>
                <a:gd name="connsiteX15" fmla="*/ 22098 w 78009"/>
                <a:gd name="connsiteY15" fmla="*/ 56578 h 98393"/>
                <a:gd name="connsiteX16" fmla="*/ 75248 w 78009"/>
                <a:gd name="connsiteY16" fmla="*/ 56578 h 98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78009" h="98393">
                  <a:moveTo>
                    <a:pt x="23527" y="39052"/>
                  </a:moveTo>
                  <a:lnTo>
                    <a:pt x="23527" y="39052"/>
                  </a:lnTo>
                  <a:cubicBezTo>
                    <a:pt x="24289" y="26956"/>
                    <a:pt x="30956" y="18859"/>
                    <a:pt x="41720" y="18859"/>
                  </a:cubicBezTo>
                  <a:cubicBezTo>
                    <a:pt x="51149" y="18859"/>
                    <a:pt x="57150" y="24289"/>
                    <a:pt x="57150" y="34385"/>
                  </a:cubicBezTo>
                  <a:cubicBezTo>
                    <a:pt x="57150" y="35719"/>
                    <a:pt x="57150" y="37052"/>
                    <a:pt x="56483" y="39052"/>
                  </a:cubicBezTo>
                  <a:lnTo>
                    <a:pt x="23432" y="39052"/>
                  </a:lnTo>
                  <a:close/>
                  <a:moveTo>
                    <a:pt x="75343" y="56578"/>
                  </a:moveTo>
                  <a:lnTo>
                    <a:pt x="75343" y="56578"/>
                  </a:lnTo>
                  <a:cubicBezTo>
                    <a:pt x="76676" y="50482"/>
                    <a:pt x="78010" y="43815"/>
                    <a:pt x="78010" y="37052"/>
                  </a:cubicBezTo>
                  <a:cubicBezTo>
                    <a:pt x="78010" y="16859"/>
                    <a:pt x="67246" y="0"/>
                    <a:pt x="41720" y="0"/>
                  </a:cubicBezTo>
                  <a:cubicBezTo>
                    <a:pt x="16193" y="0"/>
                    <a:pt x="0" y="20860"/>
                    <a:pt x="0" y="49149"/>
                  </a:cubicBezTo>
                  <a:cubicBezTo>
                    <a:pt x="0" y="77438"/>
                    <a:pt x="13430" y="98393"/>
                    <a:pt x="41720" y="98393"/>
                  </a:cubicBezTo>
                  <a:cubicBezTo>
                    <a:pt x="57150" y="98393"/>
                    <a:pt x="68675" y="94393"/>
                    <a:pt x="76676" y="86963"/>
                  </a:cubicBezTo>
                  <a:lnTo>
                    <a:pt x="68580" y="70104"/>
                  </a:lnTo>
                  <a:cubicBezTo>
                    <a:pt x="62484" y="74771"/>
                    <a:pt x="55150" y="78867"/>
                    <a:pt x="45720" y="78867"/>
                  </a:cubicBezTo>
                  <a:cubicBezTo>
                    <a:pt x="29623" y="78867"/>
                    <a:pt x="22860" y="70104"/>
                    <a:pt x="22098" y="56578"/>
                  </a:cubicBezTo>
                  <a:lnTo>
                    <a:pt x="75248" y="56578"/>
                  </a:lnTo>
                  <a:close/>
                </a:path>
              </a:pathLst>
            </a:custGeom>
            <a:solidFill>
              <a:srgbClr val="143144"/>
            </a:solidFill>
            <a:ln w="9525" cap="flat">
              <a:noFill/>
              <a:prstDash val="solid"/>
              <a:miter/>
            </a:ln>
          </p:spPr>
          <p:txBody>
            <a:bodyPr rtlCol="0" anchor="ctr"/>
            <a:lstStyle/>
            <a:p>
              <a:endParaRPr lang="en-NZ"/>
            </a:p>
          </p:txBody>
        </p:sp>
        <p:sp>
          <p:nvSpPr>
            <p:cNvPr id="16" name="Freeform: Shape 15">
              <a:extLst>
                <a:ext uri="{FF2B5EF4-FFF2-40B4-BE49-F238E27FC236}">
                  <a16:creationId xmlns:a16="http://schemas.microsoft.com/office/drawing/2014/main" id="{B18C3D57-480C-43BC-943B-28B2CACA2A8C}"/>
                </a:ext>
              </a:extLst>
            </p:cNvPr>
            <p:cNvSpPr/>
            <p:nvPr/>
          </p:nvSpPr>
          <p:spPr>
            <a:xfrm>
              <a:off x="2127517" y="787886"/>
              <a:ext cx="76104" cy="98488"/>
            </a:xfrm>
            <a:custGeom>
              <a:avLst/>
              <a:gdLst>
                <a:gd name="connsiteX0" fmla="*/ 23051 w 76104"/>
                <a:gd name="connsiteY0" fmla="*/ 49149 h 98488"/>
                <a:gd name="connsiteX1" fmla="*/ 23051 w 76104"/>
                <a:gd name="connsiteY1" fmla="*/ 49149 h 98488"/>
                <a:gd name="connsiteX2" fmla="*/ 44577 w 76104"/>
                <a:gd name="connsiteY2" fmla="*/ 20193 h 98488"/>
                <a:gd name="connsiteX3" fmla="*/ 66104 w 76104"/>
                <a:gd name="connsiteY3" fmla="*/ 30290 h 98488"/>
                <a:gd name="connsiteX4" fmla="*/ 76105 w 76104"/>
                <a:gd name="connsiteY4" fmla="*/ 12764 h 98488"/>
                <a:gd name="connsiteX5" fmla="*/ 44482 w 76104"/>
                <a:gd name="connsiteY5" fmla="*/ 0 h 98488"/>
                <a:gd name="connsiteX6" fmla="*/ 0 w 76104"/>
                <a:gd name="connsiteY6" fmla="*/ 49244 h 98488"/>
                <a:gd name="connsiteX7" fmla="*/ 44482 w 76104"/>
                <a:gd name="connsiteY7" fmla="*/ 98489 h 98488"/>
                <a:gd name="connsiteX8" fmla="*/ 76105 w 76104"/>
                <a:gd name="connsiteY8" fmla="*/ 85058 h 98488"/>
                <a:gd name="connsiteX9" fmla="*/ 66104 w 76104"/>
                <a:gd name="connsiteY9" fmla="*/ 68199 h 98488"/>
                <a:gd name="connsiteX10" fmla="*/ 45244 w 76104"/>
                <a:gd name="connsiteY10" fmla="*/ 77629 h 98488"/>
                <a:gd name="connsiteX11" fmla="*/ 23051 w 76104"/>
                <a:gd name="connsiteY11" fmla="*/ 49340 h 984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76104" h="98488">
                  <a:moveTo>
                    <a:pt x="23051" y="49149"/>
                  </a:moveTo>
                  <a:lnTo>
                    <a:pt x="23051" y="49149"/>
                  </a:lnTo>
                  <a:cubicBezTo>
                    <a:pt x="23051" y="30290"/>
                    <a:pt x="32480" y="20193"/>
                    <a:pt x="44577" y="20193"/>
                  </a:cubicBezTo>
                  <a:cubicBezTo>
                    <a:pt x="54674" y="20193"/>
                    <a:pt x="60770" y="24955"/>
                    <a:pt x="66104" y="30290"/>
                  </a:cubicBezTo>
                  <a:lnTo>
                    <a:pt x="76105" y="12764"/>
                  </a:lnTo>
                  <a:cubicBezTo>
                    <a:pt x="68771" y="5334"/>
                    <a:pt x="58579" y="0"/>
                    <a:pt x="44482" y="0"/>
                  </a:cubicBezTo>
                  <a:cubicBezTo>
                    <a:pt x="18955" y="0"/>
                    <a:pt x="0" y="18193"/>
                    <a:pt x="0" y="49244"/>
                  </a:cubicBezTo>
                  <a:cubicBezTo>
                    <a:pt x="0" y="80296"/>
                    <a:pt x="18955" y="98489"/>
                    <a:pt x="44482" y="98489"/>
                  </a:cubicBezTo>
                  <a:cubicBezTo>
                    <a:pt x="58579" y="98489"/>
                    <a:pt x="68675" y="92393"/>
                    <a:pt x="76105" y="85058"/>
                  </a:cubicBezTo>
                  <a:lnTo>
                    <a:pt x="66104" y="68199"/>
                  </a:lnTo>
                  <a:cubicBezTo>
                    <a:pt x="60770" y="73628"/>
                    <a:pt x="54578" y="77629"/>
                    <a:pt x="45244" y="77629"/>
                  </a:cubicBezTo>
                  <a:cubicBezTo>
                    <a:pt x="32480" y="77629"/>
                    <a:pt x="23051" y="67532"/>
                    <a:pt x="23051" y="49340"/>
                  </a:cubicBezTo>
                </a:path>
              </a:pathLst>
            </a:custGeom>
            <a:solidFill>
              <a:srgbClr val="143144"/>
            </a:solidFill>
            <a:ln w="9525" cap="flat">
              <a:noFill/>
              <a:prstDash val="solid"/>
              <a:miter/>
            </a:ln>
          </p:spPr>
          <p:txBody>
            <a:bodyPr rtlCol="0" anchor="ctr"/>
            <a:lstStyle/>
            <a:p>
              <a:endParaRPr lang="en-NZ"/>
            </a:p>
          </p:txBody>
        </p:sp>
        <p:sp>
          <p:nvSpPr>
            <p:cNvPr id="17" name="Freeform: Shape 16">
              <a:extLst>
                <a:ext uri="{FF2B5EF4-FFF2-40B4-BE49-F238E27FC236}">
                  <a16:creationId xmlns:a16="http://schemas.microsoft.com/office/drawing/2014/main" id="{24BF2BE3-D150-48DE-81A9-6683A972CC7F}"/>
                </a:ext>
              </a:extLst>
            </p:cNvPr>
            <p:cNvSpPr/>
            <p:nvPr/>
          </p:nvSpPr>
          <p:spPr>
            <a:xfrm>
              <a:off x="2215147" y="766264"/>
              <a:ext cx="68579" cy="119253"/>
            </a:xfrm>
            <a:custGeom>
              <a:avLst/>
              <a:gdLst>
                <a:gd name="connsiteX0" fmla="*/ 36290 w 68579"/>
                <a:gd name="connsiteY0" fmla="*/ 41815 h 119253"/>
                <a:gd name="connsiteX1" fmla="*/ 64579 w 68579"/>
                <a:gd name="connsiteY1" fmla="*/ 41815 h 119253"/>
                <a:gd name="connsiteX2" fmla="*/ 64579 w 68579"/>
                <a:gd name="connsiteY2" fmla="*/ 23622 h 119253"/>
                <a:gd name="connsiteX3" fmla="*/ 36290 w 68579"/>
                <a:gd name="connsiteY3" fmla="*/ 23622 h 119253"/>
                <a:gd name="connsiteX4" fmla="*/ 36290 w 68579"/>
                <a:gd name="connsiteY4" fmla="*/ 0 h 119253"/>
                <a:gd name="connsiteX5" fmla="*/ 17431 w 68579"/>
                <a:gd name="connsiteY5" fmla="*/ 0 h 119253"/>
                <a:gd name="connsiteX6" fmla="*/ 14764 w 68579"/>
                <a:gd name="connsiteY6" fmla="*/ 23622 h 119253"/>
                <a:gd name="connsiteX7" fmla="*/ 0 w 68579"/>
                <a:gd name="connsiteY7" fmla="*/ 23622 h 119253"/>
                <a:gd name="connsiteX8" fmla="*/ 0 w 68579"/>
                <a:gd name="connsiteY8" fmla="*/ 41815 h 119253"/>
                <a:gd name="connsiteX9" fmla="*/ 13430 w 68579"/>
                <a:gd name="connsiteY9" fmla="*/ 41815 h 119253"/>
                <a:gd name="connsiteX10" fmla="*/ 13430 w 68579"/>
                <a:gd name="connsiteY10" fmla="*/ 89630 h 119253"/>
                <a:gd name="connsiteX11" fmla="*/ 40957 w 68579"/>
                <a:gd name="connsiteY11" fmla="*/ 119253 h 119253"/>
                <a:gd name="connsiteX12" fmla="*/ 68580 w 68579"/>
                <a:gd name="connsiteY12" fmla="*/ 111824 h 119253"/>
                <a:gd name="connsiteX13" fmla="*/ 63246 w 68579"/>
                <a:gd name="connsiteY13" fmla="*/ 93631 h 119253"/>
                <a:gd name="connsiteX14" fmla="*/ 47149 w 68579"/>
                <a:gd name="connsiteY14" fmla="*/ 99727 h 119253"/>
                <a:gd name="connsiteX15" fmla="*/ 36385 w 68579"/>
                <a:gd name="connsiteY15" fmla="*/ 86963 h 119253"/>
                <a:gd name="connsiteX16" fmla="*/ 36385 w 68579"/>
                <a:gd name="connsiteY16" fmla="*/ 41815 h 1192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68579" h="119253">
                  <a:moveTo>
                    <a:pt x="36290" y="41815"/>
                  </a:moveTo>
                  <a:lnTo>
                    <a:pt x="64579" y="41815"/>
                  </a:lnTo>
                  <a:lnTo>
                    <a:pt x="64579" y="23622"/>
                  </a:lnTo>
                  <a:lnTo>
                    <a:pt x="36290" y="23622"/>
                  </a:lnTo>
                  <a:lnTo>
                    <a:pt x="36290" y="0"/>
                  </a:lnTo>
                  <a:lnTo>
                    <a:pt x="17431" y="0"/>
                  </a:lnTo>
                  <a:lnTo>
                    <a:pt x="14764" y="23622"/>
                  </a:lnTo>
                  <a:lnTo>
                    <a:pt x="0" y="23622"/>
                  </a:lnTo>
                  <a:lnTo>
                    <a:pt x="0" y="41815"/>
                  </a:lnTo>
                  <a:lnTo>
                    <a:pt x="13430" y="41815"/>
                  </a:lnTo>
                  <a:lnTo>
                    <a:pt x="13430" y="89630"/>
                  </a:lnTo>
                  <a:cubicBezTo>
                    <a:pt x="13430" y="110490"/>
                    <a:pt x="25527" y="119253"/>
                    <a:pt x="40957" y="119253"/>
                  </a:cubicBezTo>
                  <a:cubicBezTo>
                    <a:pt x="53054" y="119253"/>
                    <a:pt x="60484" y="115919"/>
                    <a:pt x="68580" y="111824"/>
                  </a:cubicBezTo>
                  <a:lnTo>
                    <a:pt x="63246" y="93631"/>
                  </a:lnTo>
                  <a:cubicBezTo>
                    <a:pt x="58483" y="96965"/>
                    <a:pt x="51721" y="99727"/>
                    <a:pt x="47149" y="99727"/>
                  </a:cubicBezTo>
                  <a:cubicBezTo>
                    <a:pt x="39719" y="99727"/>
                    <a:pt x="36385" y="95726"/>
                    <a:pt x="36385" y="86963"/>
                  </a:cubicBezTo>
                  <a:lnTo>
                    <a:pt x="36385" y="41815"/>
                  </a:lnTo>
                  <a:close/>
                </a:path>
              </a:pathLst>
            </a:custGeom>
            <a:solidFill>
              <a:srgbClr val="143144"/>
            </a:solidFill>
            <a:ln w="9525" cap="flat">
              <a:noFill/>
              <a:prstDash val="solid"/>
              <a:miter/>
            </a:ln>
          </p:spPr>
          <p:txBody>
            <a:bodyPr rtlCol="0" anchor="ctr"/>
            <a:lstStyle/>
            <a:p>
              <a:endParaRPr lang="en-NZ"/>
            </a:p>
          </p:txBody>
        </p:sp>
        <p:sp>
          <p:nvSpPr>
            <p:cNvPr id="18" name="Freeform: Shape 17">
              <a:extLst>
                <a:ext uri="{FF2B5EF4-FFF2-40B4-BE49-F238E27FC236}">
                  <a16:creationId xmlns:a16="http://schemas.microsoft.com/office/drawing/2014/main" id="{DB43EDF8-5F1F-4C3F-B4C0-8B0A90F83BDA}"/>
                </a:ext>
              </a:extLst>
            </p:cNvPr>
            <p:cNvSpPr/>
            <p:nvPr/>
          </p:nvSpPr>
          <p:spPr>
            <a:xfrm>
              <a:off x="2297824" y="752263"/>
              <a:ext cx="26289" cy="131349"/>
            </a:xfrm>
            <a:custGeom>
              <a:avLst/>
              <a:gdLst>
                <a:gd name="connsiteX0" fmla="*/ 24955 w 26289"/>
                <a:gd name="connsiteY0" fmla="*/ 131350 h 131349"/>
                <a:gd name="connsiteX1" fmla="*/ 24955 w 26289"/>
                <a:gd name="connsiteY1" fmla="*/ 131350 h 131349"/>
                <a:gd name="connsiteX2" fmla="*/ 24955 w 26289"/>
                <a:gd name="connsiteY2" fmla="*/ 37624 h 131349"/>
                <a:gd name="connsiteX3" fmla="*/ 2096 w 26289"/>
                <a:gd name="connsiteY3" fmla="*/ 37624 h 131349"/>
                <a:gd name="connsiteX4" fmla="*/ 2096 w 26289"/>
                <a:gd name="connsiteY4" fmla="*/ 131350 h 131349"/>
                <a:gd name="connsiteX5" fmla="*/ 24955 w 26289"/>
                <a:gd name="connsiteY5" fmla="*/ 131350 h 131349"/>
                <a:gd name="connsiteX6" fmla="*/ 0 w 26289"/>
                <a:gd name="connsiteY6" fmla="*/ 11430 h 131349"/>
                <a:gd name="connsiteX7" fmla="*/ 0 w 26289"/>
                <a:gd name="connsiteY7" fmla="*/ 11430 h 131349"/>
                <a:gd name="connsiteX8" fmla="*/ 13430 w 26289"/>
                <a:gd name="connsiteY8" fmla="*/ 22860 h 131349"/>
                <a:gd name="connsiteX9" fmla="*/ 26289 w 26289"/>
                <a:gd name="connsiteY9" fmla="*/ 11430 h 131349"/>
                <a:gd name="connsiteX10" fmla="*/ 13430 w 26289"/>
                <a:gd name="connsiteY10" fmla="*/ 0 h 131349"/>
                <a:gd name="connsiteX11" fmla="*/ 0 w 26289"/>
                <a:gd name="connsiteY11" fmla="*/ 11430 h 1313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6289" h="131349">
                  <a:moveTo>
                    <a:pt x="24955" y="131350"/>
                  </a:moveTo>
                  <a:lnTo>
                    <a:pt x="24955" y="131350"/>
                  </a:lnTo>
                  <a:lnTo>
                    <a:pt x="24955" y="37624"/>
                  </a:lnTo>
                  <a:lnTo>
                    <a:pt x="2096" y="37624"/>
                  </a:lnTo>
                  <a:lnTo>
                    <a:pt x="2096" y="131350"/>
                  </a:lnTo>
                  <a:lnTo>
                    <a:pt x="24955" y="131350"/>
                  </a:lnTo>
                  <a:close/>
                  <a:moveTo>
                    <a:pt x="0" y="11430"/>
                  </a:moveTo>
                  <a:lnTo>
                    <a:pt x="0" y="11430"/>
                  </a:lnTo>
                  <a:cubicBezTo>
                    <a:pt x="0" y="20193"/>
                    <a:pt x="5334" y="22860"/>
                    <a:pt x="13430" y="22860"/>
                  </a:cubicBezTo>
                  <a:cubicBezTo>
                    <a:pt x="20860" y="22860"/>
                    <a:pt x="26289" y="20193"/>
                    <a:pt x="26289" y="11430"/>
                  </a:cubicBezTo>
                  <a:cubicBezTo>
                    <a:pt x="26289" y="2667"/>
                    <a:pt x="20860" y="0"/>
                    <a:pt x="13430" y="0"/>
                  </a:cubicBezTo>
                  <a:cubicBezTo>
                    <a:pt x="5334" y="0"/>
                    <a:pt x="0" y="2667"/>
                    <a:pt x="0" y="11430"/>
                  </a:cubicBezTo>
                </a:path>
              </a:pathLst>
            </a:custGeom>
            <a:solidFill>
              <a:srgbClr val="143144"/>
            </a:solidFill>
            <a:ln w="9525" cap="flat">
              <a:noFill/>
              <a:prstDash val="solid"/>
              <a:miter/>
            </a:ln>
          </p:spPr>
          <p:txBody>
            <a:bodyPr rtlCol="0" anchor="ctr"/>
            <a:lstStyle/>
            <a:p>
              <a:endParaRPr lang="en-NZ"/>
            </a:p>
          </p:txBody>
        </p:sp>
        <p:sp>
          <p:nvSpPr>
            <p:cNvPr id="19" name="Freeform: Shape 18">
              <a:extLst>
                <a:ext uri="{FF2B5EF4-FFF2-40B4-BE49-F238E27FC236}">
                  <a16:creationId xmlns:a16="http://schemas.microsoft.com/office/drawing/2014/main" id="{4C38606D-F0F1-48F2-A5DD-6CC3E29329D4}"/>
                </a:ext>
              </a:extLst>
            </p:cNvPr>
            <p:cNvSpPr/>
            <p:nvPr/>
          </p:nvSpPr>
          <p:spPr>
            <a:xfrm>
              <a:off x="2338210" y="789886"/>
              <a:ext cx="92868" cy="93726"/>
            </a:xfrm>
            <a:custGeom>
              <a:avLst/>
              <a:gdLst>
                <a:gd name="connsiteX0" fmla="*/ 68580 w 92868"/>
                <a:gd name="connsiteY0" fmla="*/ 0 h 93726"/>
                <a:gd name="connsiteX1" fmla="*/ 68580 w 92868"/>
                <a:gd name="connsiteY1" fmla="*/ 0 h 93726"/>
                <a:gd name="connsiteX2" fmla="*/ 47054 w 92868"/>
                <a:gd name="connsiteY2" fmla="*/ 72771 h 93726"/>
                <a:gd name="connsiteX3" fmla="*/ 24860 w 92868"/>
                <a:gd name="connsiteY3" fmla="*/ 0 h 93726"/>
                <a:gd name="connsiteX4" fmla="*/ 0 w 92868"/>
                <a:gd name="connsiteY4" fmla="*/ 0 h 93726"/>
                <a:gd name="connsiteX5" fmla="*/ 32290 w 92868"/>
                <a:gd name="connsiteY5" fmla="*/ 93726 h 93726"/>
                <a:gd name="connsiteX6" fmla="*/ 61246 w 92868"/>
                <a:gd name="connsiteY6" fmla="*/ 93726 h 93726"/>
                <a:gd name="connsiteX7" fmla="*/ 92869 w 92868"/>
                <a:gd name="connsiteY7" fmla="*/ 0 h 93726"/>
                <a:gd name="connsiteX8" fmla="*/ 68580 w 92868"/>
                <a:gd name="connsiteY8" fmla="*/ 0 h 93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2868" h="93726">
                  <a:moveTo>
                    <a:pt x="68580" y="0"/>
                  </a:moveTo>
                  <a:lnTo>
                    <a:pt x="68580" y="0"/>
                  </a:lnTo>
                  <a:lnTo>
                    <a:pt x="47054" y="72771"/>
                  </a:lnTo>
                  <a:lnTo>
                    <a:pt x="24860" y="0"/>
                  </a:lnTo>
                  <a:lnTo>
                    <a:pt x="0" y="0"/>
                  </a:lnTo>
                  <a:lnTo>
                    <a:pt x="32290" y="93726"/>
                  </a:lnTo>
                  <a:lnTo>
                    <a:pt x="61246" y="93726"/>
                  </a:lnTo>
                  <a:lnTo>
                    <a:pt x="92869" y="0"/>
                  </a:lnTo>
                  <a:lnTo>
                    <a:pt x="68580" y="0"/>
                  </a:lnTo>
                  <a:close/>
                </a:path>
              </a:pathLst>
            </a:custGeom>
            <a:solidFill>
              <a:srgbClr val="143144"/>
            </a:solidFill>
            <a:ln w="9525" cap="flat">
              <a:noFill/>
              <a:prstDash val="solid"/>
              <a:miter/>
            </a:ln>
          </p:spPr>
          <p:txBody>
            <a:bodyPr rtlCol="0" anchor="ctr"/>
            <a:lstStyle/>
            <a:p>
              <a:endParaRPr lang="en-NZ"/>
            </a:p>
          </p:txBody>
        </p:sp>
        <p:sp>
          <p:nvSpPr>
            <p:cNvPr id="20" name="Freeform: Shape 19">
              <a:extLst>
                <a:ext uri="{FF2B5EF4-FFF2-40B4-BE49-F238E27FC236}">
                  <a16:creationId xmlns:a16="http://schemas.microsoft.com/office/drawing/2014/main" id="{660FA531-0A46-4FB8-8E84-57A4436885A1}"/>
                </a:ext>
              </a:extLst>
            </p:cNvPr>
            <p:cNvSpPr/>
            <p:nvPr/>
          </p:nvSpPr>
          <p:spPr>
            <a:xfrm>
              <a:off x="2442509" y="787886"/>
              <a:ext cx="77438" cy="98393"/>
            </a:xfrm>
            <a:custGeom>
              <a:avLst/>
              <a:gdLst>
                <a:gd name="connsiteX0" fmla="*/ 23622 w 77438"/>
                <a:gd name="connsiteY0" fmla="*/ 39052 h 98393"/>
                <a:gd name="connsiteX1" fmla="*/ 23622 w 77438"/>
                <a:gd name="connsiteY1" fmla="*/ 39052 h 98393"/>
                <a:gd name="connsiteX2" fmla="*/ 41720 w 77438"/>
                <a:gd name="connsiteY2" fmla="*/ 18859 h 98393"/>
                <a:gd name="connsiteX3" fmla="*/ 57245 w 77438"/>
                <a:gd name="connsiteY3" fmla="*/ 34385 h 98393"/>
                <a:gd name="connsiteX4" fmla="*/ 56483 w 77438"/>
                <a:gd name="connsiteY4" fmla="*/ 39052 h 98393"/>
                <a:gd name="connsiteX5" fmla="*/ 23527 w 77438"/>
                <a:gd name="connsiteY5" fmla="*/ 39052 h 98393"/>
                <a:gd name="connsiteX6" fmla="*/ 75343 w 77438"/>
                <a:gd name="connsiteY6" fmla="*/ 56578 h 98393"/>
                <a:gd name="connsiteX7" fmla="*/ 75343 w 77438"/>
                <a:gd name="connsiteY7" fmla="*/ 56578 h 98393"/>
                <a:gd name="connsiteX8" fmla="*/ 77438 w 77438"/>
                <a:gd name="connsiteY8" fmla="*/ 37052 h 98393"/>
                <a:gd name="connsiteX9" fmla="*/ 41720 w 77438"/>
                <a:gd name="connsiteY9" fmla="*/ 0 h 98393"/>
                <a:gd name="connsiteX10" fmla="*/ 0 w 77438"/>
                <a:gd name="connsiteY10" fmla="*/ 49149 h 98393"/>
                <a:gd name="connsiteX11" fmla="*/ 41720 w 77438"/>
                <a:gd name="connsiteY11" fmla="*/ 98393 h 98393"/>
                <a:gd name="connsiteX12" fmla="*/ 76676 w 77438"/>
                <a:gd name="connsiteY12" fmla="*/ 86963 h 98393"/>
                <a:gd name="connsiteX13" fmla="*/ 68580 w 77438"/>
                <a:gd name="connsiteY13" fmla="*/ 70104 h 98393"/>
                <a:gd name="connsiteX14" fmla="*/ 45720 w 77438"/>
                <a:gd name="connsiteY14" fmla="*/ 78867 h 98393"/>
                <a:gd name="connsiteX15" fmla="*/ 22193 w 77438"/>
                <a:gd name="connsiteY15" fmla="*/ 56578 h 98393"/>
                <a:gd name="connsiteX16" fmla="*/ 75247 w 77438"/>
                <a:gd name="connsiteY16" fmla="*/ 56578 h 98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77438" h="98393">
                  <a:moveTo>
                    <a:pt x="23622" y="39052"/>
                  </a:moveTo>
                  <a:lnTo>
                    <a:pt x="23622" y="39052"/>
                  </a:lnTo>
                  <a:cubicBezTo>
                    <a:pt x="24289" y="26956"/>
                    <a:pt x="30385" y="18859"/>
                    <a:pt x="41720" y="18859"/>
                  </a:cubicBezTo>
                  <a:cubicBezTo>
                    <a:pt x="51149" y="18859"/>
                    <a:pt x="57245" y="24289"/>
                    <a:pt x="57245" y="34385"/>
                  </a:cubicBezTo>
                  <a:cubicBezTo>
                    <a:pt x="57245" y="35719"/>
                    <a:pt x="57245" y="37052"/>
                    <a:pt x="56483" y="39052"/>
                  </a:cubicBezTo>
                  <a:lnTo>
                    <a:pt x="23527" y="39052"/>
                  </a:lnTo>
                  <a:close/>
                  <a:moveTo>
                    <a:pt x="75343" y="56578"/>
                  </a:moveTo>
                  <a:lnTo>
                    <a:pt x="75343" y="56578"/>
                  </a:lnTo>
                  <a:cubicBezTo>
                    <a:pt x="76676" y="50482"/>
                    <a:pt x="77438" y="43815"/>
                    <a:pt x="77438" y="37052"/>
                  </a:cubicBezTo>
                  <a:cubicBezTo>
                    <a:pt x="77438" y="16859"/>
                    <a:pt x="67342" y="0"/>
                    <a:pt x="41720" y="0"/>
                  </a:cubicBezTo>
                  <a:cubicBezTo>
                    <a:pt x="16097" y="0"/>
                    <a:pt x="0" y="20860"/>
                    <a:pt x="0" y="49149"/>
                  </a:cubicBezTo>
                  <a:cubicBezTo>
                    <a:pt x="0" y="77438"/>
                    <a:pt x="13430" y="98393"/>
                    <a:pt x="41720" y="98393"/>
                  </a:cubicBezTo>
                  <a:cubicBezTo>
                    <a:pt x="57245" y="98393"/>
                    <a:pt x="68675" y="94393"/>
                    <a:pt x="76676" y="86963"/>
                  </a:cubicBezTo>
                  <a:lnTo>
                    <a:pt x="68580" y="70104"/>
                  </a:lnTo>
                  <a:cubicBezTo>
                    <a:pt x="62579" y="74771"/>
                    <a:pt x="55150" y="78867"/>
                    <a:pt x="45720" y="78867"/>
                  </a:cubicBezTo>
                  <a:cubicBezTo>
                    <a:pt x="29623" y="78867"/>
                    <a:pt x="22860" y="70104"/>
                    <a:pt x="22193" y="56578"/>
                  </a:cubicBezTo>
                  <a:lnTo>
                    <a:pt x="75247" y="56578"/>
                  </a:lnTo>
                  <a:close/>
                </a:path>
              </a:pathLst>
            </a:custGeom>
            <a:solidFill>
              <a:srgbClr val="143144"/>
            </a:solidFill>
            <a:ln w="9525" cap="flat">
              <a:noFill/>
              <a:prstDash val="solid"/>
              <a:miter/>
            </a:ln>
          </p:spPr>
          <p:txBody>
            <a:bodyPr rtlCol="0" anchor="ctr"/>
            <a:lstStyle/>
            <a:p>
              <a:endParaRPr lang="en-NZ"/>
            </a:p>
          </p:txBody>
        </p:sp>
        <p:sp>
          <p:nvSpPr>
            <p:cNvPr id="21" name="Freeform: Shape 20">
              <a:extLst>
                <a:ext uri="{FF2B5EF4-FFF2-40B4-BE49-F238E27FC236}">
                  <a16:creationId xmlns:a16="http://schemas.microsoft.com/office/drawing/2014/main" id="{769A3DB4-317E-4036-9562-125675273972}"/>
                </a:ext>
              </a:extLst>
            </p:cNvPr>
            <p:cNvSpPr/>
            <p:nvPr/>
          </p:nvSpPr>
          <p:spPr>
            <a:xfrm>
              <a:off x="2573668" y="760264"/>
              <a:ext cx="81438" cy="125349"/>
            </a:xfrm>
            <a:custGeom>
              <a:avLst/>
              <a:gdLst>
                <a:gd name="connsiteX0" fmla="*/ 95 w 81438"/>
                <a:gd name="connsiteY0" fmla="*/ 115919 h 125349"/>
                <a:gd name="connsiteX1" fmla="*/ 95 w 81438"/>
                <a:gd name="connsiteY1" fmla="*/ 115919 h 125349"/>
                <a:gd name="connsiteX2" fmla="*/ 38386 w 81438"/>
                <a:gd name="connsiteY2" fmla="*/ 125349 h 125349"/>
                <a:gd name="connsiteX3" fmla="*/ 81439 w 81438"/>
                <a:gd name="connsiteY3" fmla="*/ 87630 h 125349"/>
                <a:gd name="connsiteX4" fmla="*/ 53150 w 81438"/>
                <a:gd name="connsiteY4" fmla="*/ 53912 h 125349"/>
                <a:gd name="connsiteX5" fmla="*/ 36385 w 81438"/>
                <a:gd name="connsiteY5" fmla="*/ 48578 h 125349"/>
                <a:gd name="connsiteX6" fmla="*/ 23527 w 81438"/>
                <a:gd name="connsiteY6" fmla="*/ 35052 h 125349"/>
                <a:gd name="connsiteX7" fmla="*/ 43720 w 81438"/>
                <a:gd name="connsiteY7" fmla="*/ 20860 h 125349"/>
                <a:gd name="connsiteX8" fmla="*/ 72676 w 81438"/>
                <a:gd name="connsiteY8" fmla="*/ 28956 h 125349"/>
                <a:gd name="connsiteX9" fmla="*/ 79438 w 81438"/>
                <a:gd name="connsiteY9" fmla="*/ 8763 h 125349"/>
                <a:gd name="connsiteX10" fmla="*/ 42386 w 81438"/>
                <a:gd name="connsiteY10" fmla="*/ 0 h 125349"/>
                <a:gd name="connsiteX11" fmla="*/ 1429 w 81438"/>
                <a:gd name="connsiteY11" fmla="*/ 35719 h 125349"/>
                <a:gd name="connsiteX12" fmla="*/ 26956 w 81438"/>
                <a:gd name="connsiteY12" fmla="*/ 68771 h 125349"/>
                <a:gd name="connsiteX13" fmla="*/ 44482 w 81438"/>
                <a:gd name="connsiteY13" fmla="*/ 73438 h 125349"/>
                <a:gd name="connsiteX14" fmla="*/ 57912 w 81438"/>
                <a:gd name="connsiteY14" fmla="*/ 88964 h 125349"/>
                <a:gd name="connsiteX15" fmla="*/ 37719 w 81438"/>
                <a:gd name="connsiteY15" fmla="*/ 104489 h 125349"/>
                <a:gd name="connsiteX16" fmla="*/ 4667 w 81438"/>
                <a:gd name="connsiteY16" fmla="*/ 94393 h 125349"/>
                <a:gd name="connsiteX17" fmla="*/ 0 w 81438"/>
                <a:gd name="connsiteY17" fmla="*/ 115919 h 1253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81438" h="125349">
                  <a:moveTo>
                    <a:pt x="95" y="115919"/>
                  </a:moveTo>
                  <a:lnTo>
                    <a:pt x="95" y="115919"/>
                  </a:lnTo>
                  <a:cubicBezTo>
                    <a:pt x="7429" y="119920"/>
                    <a:pt x="22955" y="125349"/>
                    <a:pt x="38386" y="125349"/>
                  </a:cubicBezTo>
                  <a:cubicBezTo>
                    <a:pt x="63913" y="125349"/>
                    <a:pt x="81439" y="109157"/>
                    <a:pt x="81439" y="87630"/>
                  </a:cubicBezTo>
                  <a:cubicBezTo>
                    <a:pt x="81439" y="70771"/>
                    <a:pt x="72771" y="60008"/>
                    <a:pt x="53150" y="53912"/>
                  </a:cubicBezTo>
                  <a:lnTo>
                    <a:pt x="36385" y="48578"/>
                  </a:lnTo>
                  <a:cubicBezTo>
                    <a:pt x="28289" y="45911"/>
                    <a:pt x="23527" y="42482"/>
                    <a:pt x="23527" y="35052"/>
                  </a:cubicBezTo>
                  <a:cubicBezTo>
                    <a:pt x="23527" y="26956"/>
                    <a:pt x="30289" y="20860"/>
                    <a:pt x="43720" y="20860"/>
                  </a:cubicBezTo>
                  <a:cubicBezTo>
                    <a:pt x="53150" y="20860"/>
                    <a:pt x="65246" y="24194"/>
                    <a:pt x="72676" y="28956"/>
                  </a:cubicBezTo>
                  <a:lnTo>
                    <a:pt x="79438" y="8763"/>
                  </a:lnTo>
                  <a:cubicBezTo>
                    <a:pt x="70675" y="4096"/>
                    <a:pt x="56579" y="0"/>
                    <a:pt x="42386" y="0"/>
                  </a:cubicBezTo>
                  <a:cubicBezTo>
                    <a:pt x="15430" y="0"/>
                    <a:pt x="1429" y="17526"/>
                    <a:pt x="1429" y="35719"/>
                  </a:cubicBezTo>
                  <a:cubicBezTo>
                    <a:pt x="1429" y="53912"/>
                    <a:pt x="10096" y="63341"/>
                    <a:pt x="26956" y="68771"/>
                  </a:cubicBezTo>
                  <a:lnTo>
                    <a:pt x="44482" y="73438"/>
                  </a:lnTo>
                  <a:cubicBezTo>
                    <a:pt x="54578" y="76772"/>
                    <a:pt x="57912" y="81534"/>
                    <a:pt x="57912" y="88964"/>
                  </a:cubicBezTo>
                  <a:cubicBezTo>
                    <a:pt x="57912" y="99060"/>
                    <a:pt x="48482" y="104489"/>
                    <a:pt x="37719" y="104489"/>
                  </a:cubicBezTo>
                  <a:cubicBezTo>
                    <a:pt x="25622" y="104489"/>
                    <a:pt x="12763" y="99060"/>
                    <a:pt x="4667" y="94393"/>
                  </a:cubicBezTo>
                  <a:lnTo>
                    <a:pt x="0" y="115919"/>
                  </a:lnTo>
                  <a:close/>
                </a:path>
              </a:pathLst>
            </a:custGeom>
            <a:solidFill>
              <a:srgbClr val="143144"/>
            </a:solidFill>
            <a:ln w="9525" cap="flat">
              <a:noFill/>
              <a:prstDash val="solid"/>
              <a:miter/>
            </a:ln>
          </p:spPr>
          <p:txBody>
            <a:bodyPr rtlCol="0" anchor="ctr"/>
            <a:lstStyle/>
            <a:p>
              <a:endParaRPr lang="en-NZ"/>
            </a:p>
          </p:txBody>
        </p:sp>
        <p:sp>
          <p:nvSpPr>
            <p:cNvPr id="22" name="Freeform: Shape 21">
              <a:extLst>
                <a:ext uri="{FF2B5EF4-FFF2-40B4-BE49-F238E27FC236}">
                  <a16:creationId xmlns:a16="http://schemas.microsoft.com/office/drawing/2014/main" id="{55B30684-3E82-4622-AC05-F23D97408385}"/>
                </a:ext>
              </a:extLst>
            </p:cNvPr>
            <p:cNvSpPr/>
            <p:nvPr/>
          </p:nvSpPr>
          <p:spPr>
            <a:xfrm>
              <a:off x="2669870" y="787886"/>
              <a:ext cx="78105" cy="98393"/>
            </a:xfrm>
            <a:custGeom>
              <a:avLst/>
              <a:gdLst>
                <a:gd name="connsiteX0" fmla="*/ 23622 w 78105"/>
                <a:gd name="connsiteY0" fmla="*/ 39052 h 98393"/>
                <a:gd name="connsiteX1" fmla="*/ 23622 w 78105"/>
                <a:gd name="connsiteY1" fmla="*/ 39052 h 98393"/>
                <a:gd name="connsiteX2" fmla="*/ 41815 w 78105"/>
                <a:gd name="connsiteY2" fmla="*/ 18859 h 98393"/>
                <a:gd name="connsiteX3" fmla="*/ 57245 w 78105"/>
                <a:gd name="connsiteY3" fmla="*/ 34385 h 98393"/>
                <a:gd name="connsiteX4" fmla="*/ 56579 w 78105"/>
                <a:gd name="connsiteY4" fmla="*/ 39052 h 98393"/>
                <a:gd name="connsiteX5" fmla="*/ 23527 w 78105"/>
                <a:gd name="connsiteY5" fmla="*/ 39052 h 98393"/>
                <a:gd name="connsiteX6" fmla="*/ 75438 w 78105"/>
                <a:gd name="connsiteY6" fmla="*/ 56578 h 98393"/>
                <a:gd name="connsiteX7" fmla="*/ 75438 w 78105"/>
                <a:gd name="connsiteY7" fmla="*/ 56578 h 98393"/>
                <a:gd name="connsiteX8" fmla="*/ 78105 w 78105"/>
                <a:gd name="connsiteY8" fmla="*/ 37052 h 98393"/>
                <a:gd name="connsiteX9" fmla="*/ 41815 w 78105"/>
                <a:gd name="connsiteY9" fmla="*/ 0 h 98393"/>
                <a:gd name="connsiteX10" fmla="*/ 0 w 78105"/>
                <a:gd name="connsiteY10" fmla="*/ 49149 h 98393"/>
                <a:gd name="connsiteX11" fmla="*/ 41815 w 78105"/>
                <a:gd name="connsiteY11" fmla="*/ 98393 h 98393"/>
                <a:gd name="connsiteX12" fmla="*/ 77438 w 78105"/>
                <a:gd name="connsiteY12" fmla="*/ 86963 h 98393"/>
                <a:gd name="connsiteX13" fmla="*/ 68771 w 78105"/>
                <a:gd name="connsiteY13" fmla="*/ 70104 h 98393"/>
                <a:gd name="connsiteX14" fmla="*/ 45911 w 78105"/>
                <a:gd name="connsiteY14" fmla="*/ 78867 h 98393"/>
                <a:gd name="connsiteX15" fmla="*/ 22288 w 78105"/>
                <a:gd name="connsiteY15" fmla="*/ 56578 h 98393"/>
                <a:gd name="connsiteX16" fmla="*/ 75438 w 78105"/>
                <a:gd name="connsiteY16" fmla="*/ 56578 h 98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78105" h="98393">
                  <a:moveTo>
                    <a:pt x="23622" y="39052"/>
                  </a:moveTo>
                  <a:lnTo>
                    <a:pt x="23622" y="39052"/>
                  </a:lnTo>
                  <a:cubicBezTo>
                    <a:pt x="24384" y="26956"/>
                    <a:pt x="31052" y="18859"/>
                    <a:pt x="41815" y="18859"/>
                  </a:cubicBezTo>
                  <a:cubicBezTo>
                    <a:pt x="51245" y="18859"/>
                    <a:pt x="57245" y="24289"/>
                    <a:pt x="57245" y="34385"/>
                  </a:cubicBezTo>
                  <a:cubicBezTo>
                    <a:pt x="57245" y="35719"/>
                    <a:pt x="57245" y="37052"/>
                    <a:pt x="56579" y="39052"/>
                  </a:cubicBezTo>
                  <a:lnTo>
                    <a:pt x="23527" y="39052"/>
                  </a:lnTo>
                  <a:close/>
                  <a:moveTo>
                    <a:pt x="75438" y="56578"/>
                  </a:moveTo>
                  <a:lnTo>
                    <a:pt x="75438" y="56578"/>
                  </a:lnTo>
                  <a:cubicBezTo>
                    <a:pt x="76771" y="50482"/>
                    <a:pt x="78105" y="43815"/>
                    <a:pt x="78105" y="37052"/>
                  </a:cubicBezTo>
                  <a:cubicBezTo>
                    <a:pt x="78105" y="16859"/>
                    <a:pt x="67342" y="0"/>
                    <a:pt x="41815" y="0"/>
                  </a:cubicBezTo>
                  <a:cubicBezTo>
                    <a:pt x="16288" y="0"/>
                    <a:pt x="0" y="20860"/>
                    <a:pt x="0" y="49149"/>
                  </a:cubicBezTo>
                  <a:cubicBezTo>
                    <a:pt x="0" y="77438"/>
                    <a:pt x="13430" y="98393"/>
                    <a:pt x="41815" y="98393"/>
                  </a:cubicBezTo>
                  <a:cubicBezTo>
                    <a:pt x="57245" y="98393"/>
                    <a:pt x="68771" y="94393"/>
                    <a:pt x="77438" y="86963"/>
                  </a:cubicBezTo>
                  <a:lnTo>
                    <a:pt x="68771" y="70104"/>
                  </a:lnTo>
                  <a:cubicBezTo>
                    <a:pt x="62675" y="74771"/>
                    <a:pt x="55340" y="78867"/>
                    <a:pt x="45911" y="78867"/>
                  </a:cubicBezTo>
                  <a:cubicBezTo>
                    <a:pt x="29813" y="78867"/>
                    <a:pt x="23051" y="70104"/>
                    <a:pt x="22288" y="56578"/>
                  </a:cubicBezTo>
                  <a:lnTo>
                    <a:pt x="75438" y="56578"/>
                  </a:lnTo>
                  <a:close/>
                </a:path>
              </a:pathLst>
            </a:custGeom>
            <a:solidFill>
              <a:srgbClr val="143144"/>
            </a:solidFill>
            <a:ln w="9525" cap="flat">
              <a:noFill/>
              <a:prstDash val="solid"/>
              <a:miter/>
            </a:ln>
          </p:spPr>
          <p:txBody>
            <a:bodyPr rtlCol="0" anchor="ctr"/>
            <a:lstStyle/>
            <a:p>
              <a:endParaRPr lang="en-NZ"/>
            </a:p>
          </p:txBody>
        </p:sp>
        <p:sp>
          <p:nvSpPr>
            <p:cNvPr id="23" name="Freeform: Shape 22">
              <a:extLst>
                <a:ext uri="{FF2B5EF4-FFF2-40B4-BE49-F238E27FC236}">
                  <a16:creationId xmlns:a16="http://schemas.microsoft.com/office/drawing/2014/main" id="{48F49648-D27F-49FC-B482-8D39F95627F4}"/>
                </a:ext>
              </a:extLst>
            </p:cNvPr>
            <p:cNvSpPr/>
            <p:nvPr/>
          </p:nvSpPr>
          <p:spPr>
            <a:xfrm>
              <a:off x="2763406" y="787886"/>
              <a:ext cx="76009" cy="98488"/>
            </a:xfrm>
            <a:custGeom>
              <a:avLst/>
              <a:gdLst>
                <a:gd name="connsiteX0" fmla="*/ 22860 w 76009"/>
                <a:gd name="connsiteY0" fmla="*/ 49149 h 98488"/>
                <a:gd name="connsiteX1" fmla="*/ 22860 w 76009"/>
                <a:gd name="connsiteY1" fmla="*/ 49149 h 98488"/>
                <a:gd name="connsiteX2" fmla="*/ 44387 w 76009"/>
                <a:gd name="connsiteY2" fmla="*/ 20193 h 98488"/>
                <a:gd name="connsiteX3" fmla="*/ 65913 w 76009"/>
                <a:gd name="connsiteY3" fmla="*/ 30290 h 98488"/>
                <a:gd name="connsiteX4" fmla="*/ 76010 w 76009"/>
                <a:gd name="connsiteY4" fmla="*/ 12764 h 98488"/>
                <a:gd name="connsiteX5" fmla="*/ 44387 w 76009"/>
                <a:gd name="connsiteY5" fmla="*/ 0 h 98488"/>
                <a:gd name="connsiteX6" fmla="*/ 0 w 76009"/>
                <a:gd name="connsiteY6" fmla="*/ 49244 h 98488"/>
                <a:gd name="connsiteX7" fmla="*/ 44387 w 76009"/>
                <a:gd name="connsiteY7" fmla="*/ 98489 h 98488"/>
                <a:gd name="connsiteX8" fmla="*/ 76010 w 76009"/>
                <a:gd name="connsiteY8" fmla="*/ 85058 h 98488"/>
                <a:gd name="connsiteX9" fmla="*/ 65913 w 76009"/>
                <a:gd name="connsiteY9" fmla="*/ 68199 h 98488"/>
                <a:gd name="connsiteX10" fmla="*/ 45148 w 76009"/>
                <a:gd name="connsiteY10" fmla="*/ 77629 h 98488"/>
                <a:gd name="connsiteX11" fmla="*/ 22860 w 76009"/>
                <a:gd name="connsiteY11" fmla="*/ 49340 h 984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76009" h="98488">
                  <a:moveTo>
                    <a:pt x="22860" y="49149"/>
                  </a:moveTo>
                  <a:lnTo>
                    <a:pt x="22860" y="49149"/>
                  </a:lnTo>
                  <a:cubicBezTo>
                    <a:pt x="22860" y="30290"/>
                    <a:pt x="32290" y="20193"/>
                    <a:pt x="44387" y="20193"/>
                  </a:cubicBezTo>
                  <a:cubicBezTo>
                    <a:pt x="54483" y="20193"/>
                    <a:pt x="60484" y="24955"/>
                    <a:pt x="65913" y="30290"/>
                  </a:cubicBezTo>
                  <a:lnTo>
                    <a:pt x="76010" y="12764"/>
                  </a:lnTo>
                  <a:cubicBezTo>
                    <a:pt x="68580" y="5334"/>
                    <a:pt x="58483" y="0"/>
                    <a:pt x="44387" y="0"/>
                  </a:cubicBezTo>
                  <a:cubicBezTo>
                    <a:pt x="18860" y="0"/>
                    <a:pt x="0" y="18193"/>
                    <a:pt x="0" y="49244"/>
                  </a:cubicBezTo>
                  <a:cubicBezTo>
                    <a:pt x="0" y="80296"/>
                    <a:pt x="18860" y="98489"/>
                    <a:pt x="44387" y="98489"/>
                  </a:cubicBezTo>
                  <a:cubicBezTo>
                    <a:pt x="58579" y="98489"/>
                    <a:pt x="68580" y="92393"/>
                    <a:pt x="76010" y="85058"/>
                  </a:cubicBezTo>
                  <a:lnTo>
                    <a:pt x="65913" y="68199"/>
                  </a:lnTo>
                  <a:cubicBezTo>
                    <a:pt x="60579" y="73628"/>
                    <a:pt x="54483" y="77629"/>
                    <a:pt x="45148" y="77629"/>
                  </a:cubicBezTo>
                  <a:cubicBezTo>
                    <a:pt x="32290" y="77629"/>
                    <a:pt x="22860" y="67532"/>
                    <a:pt x="22860" y="49340"/>
                  </a:cubicBezTo>
                </a:path>
              </a:pathLst>
            </a:custGeom>
            <a:solidFill>
              <a:srgbClr val="143144"/>
            </a:solidFill>
            <a:ln w="9525" cap="flat">
              <a:noFill/>
              <a:prstDash val="solid"/>
              <a:miter/>
            </a:ln>
          </p:spPr>
          <p:txBody>
            <a:bodyPr rtlCol="0" anchor="ctr"/>
            <a:lstStyle/>
            <a:p>
              <a:endParaRPr lang="en-NZ"/>
            </a:p>
          </p:txBody>
        </p:sp>
        <p:sp>
          <p:nvSpPr>
            <p:cNvPr id="24" name="Freeform: Shape 23">
              <a:extLst>
                <a:ext uri="{FF2B5EF4-FFF2-40B4-BE49-F238E27FC236}">
                  <a16:creationId xmlns:a16="http://schemas.microsoft.com/office/drawing/2014/main" id="{528AF3AD-3B21-41C3-9E6D-E1D5B668F620}"/>
                </a:ext>
              </a:extLst>
            </p:cNvPr>
            <p:cNvSpPr/>
            <p:nvPr/>
          </p:nvSpPr>
          <p:spPr>
            <a:xfrm>
              <a:off x="2857608" y="789886"/>
              <a:ext cx="80200" cy="95726"/>
            </a:xfrm>
            <a:custGeom>
              <a:avLst/>
              <a:gdLst>
                <a:gd name="connsiteX0" fmla="*/ 0 w 80200"/>
                <a:gd name="connsiteY0" fmla="*/ 0 h 95726"/>
                <a:gd name="connsiteX1" fmla="*/ 0 w 80200"/>
                <a:gd name="connsiteY1" fmla="*/ 0 h 95726"/>
                <a:gd name="connsiteX2" fmla="*/ 0 w 80200"/>
                <a:gd name="connsiteY2" fmla="*/ 59341 h 95726"/>
                <a:gd name="connsiteX3" fmla="*/ 29623 w 80200"/>
                <a:gd name="connsiteY3" fmla="*/ 95726 h 95726"/>
                <a:gd name="connsiteX4" fmla="*/ 57912 w 80200"/>
                <a:gd name="connsiteY4" fmla="*/ 82963 h 95726"/>
                <a:gd name="connsiteX5" fmla="*/ 57912 w 80200"/>
                <a:gd name="connsiteY5" fmla="*/ 93726 h 95726"/>
                <a:gd name="connsiteX6" fmla="*/ 80201 w 80200"/>
                <a:gd name="connsiteY6" fmla="*/ 93726 h 95726"/>
                <a:gd name="connsiteX7" fmla="*/ 80201 w 80200"/>
                <a:gd name="connsiteY7" fmla="*/ 95 h 95726"/>
                <a:gd name="connsiteX8" fmla="*/ 57912 w 80200"/>
                <a:gd name="connsiteY8" fmla="*/ 95 h 95726"/>
                <a:gd name="connsiteX9" fmla="*/ 57912 w 80200"/>
                <a:gd name="connsiteY9" fmla="*/ 58769 h 95726"/>
                <a:gd name="connsiteX10" fmla="*/ 38481 w 80200"/>
                <a:gd name="connsiteY10" fmla="*/ 74295 h 95726"/>
                <a:gd name="connsiteX11" fmla="*/ 22384 w 80200"/>
                <a:gd name="connsiteY11" fmla="*/ 54769 h 95726"/>
                <a:gd name="connsiteX12" fmla="*/ 22384 w 80200"/>
                <a:gd name="connsiteY12" fmla="*/ 191 h 95726"/>
                <a:gd name="connsiteX13" fmla="*/ 95 w 80200"/>
                <a:gd name="connsiteY13" fmla="*/ 191 h 95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80200" h="95726">
                  <a:moveTo>
                    <a:pt x="0" y="0"/>
                  </a:moveTo>
                  <a:lnTo>
                    <a:pt x="0" y="0"/>
                  </a:lnTo>
                  <a:lnTo>
                    <a:pt x="0" y="59341"/>
                  </a:lnTo>
                  <a:cubicBezTo>
                    <a:pt x="0" y="82296"/>
                    <a:pt x="9430" y="95726"/>
                    <a:pt x="29623" y="95726"/>
                  </a:cubicBezTo>
                  <a:cubicBezTo>
                    <a:pt x="41720" y="95726"/>
                    <a:pt x="51911" y="90297"/>
                    <a:pt x="57912" y="82963"/>
                  </a:cubicBezTo>
                  <a:lnTo>
                    <a:pt x="57912" y="93726"/>
                  </a:lnTo>
                  <a:lnTo>
                    <a:pt x="80201" y="93726"/>
                  </a:lnTo>
                  <a:lnTo>
                    <a:pt x="80201" y="95"/>
                  </a:lnTo>
                  <a:lnTo>
                    <a:pt x="57912" y="95"/>
                  </a:lnTo>
                  <a:lnTo>
                    <a:pt x="57912" y="58769"/>
                  </a:lnTo>
                  <a:cubicBezTo>
                    <a:pt x="55245" y="66866"/>
                    <a:pt x="48483" y="74295"/>
                    <a:pt x="38481" y="74295"/>
                  </a:cubicBezTo>
                  <a:cubicBezTo>
                    <a:pt x="26956" y="74295"/>
                    <a:pt x="22384" y="68199"/>
                    <a:pt x="22384" y="54769"/>
                  </a:cubicBezTo>
                  <a:lnTo>
                    <a:pt x="22384" y="191"/>
                  </a:lnTo>
                  <a:lnTo>
                    <a:pt x="95" y="191"/>
                  </a:lnTo>
                  <a:close/>
                </a:path>
              </a:pathLst>
            </a:custGeom>
            <a:solidFill>
              <a:srgbClr val="143144"/>
            </a:solidFill>
            <a:ln w="9525" cap="flat">
              <a:noFill/>
              <a:prstDash val="solid"/>
              <a:miter/>
            </a:ln>
          </p:spPr>
          <p:txBody>
            <a:bodyPr rtlCol="0" anchor="ctr"/>
            <a:lstStyle/>
            <a:p>
              <a:endParaRPr lang="en-NZ"/>
            </a:p>
          </p:txBody>
        </p:sp>
        <p:sp>
          <p:nvSpPr>
            <p:cNvPr id="25" name="Freeform: Shape 24">
              <a:extLst>
                <a:ext uri="{FF2B5EF4-FFF2-40B4-BE49-F238E27FC236}">
                  <a16:creationId xmlns:a16="http://schemas.microsoft.com/office/drawing/2014/main" id="{DE4F7BBF-571F-4BCA-8182-36789BBF544A}"/>
                </a:ext>
              </a:extLst>
            </p:cNvPr>
            <p:cNvSpPr/>
            <p:nvPr/>
          </p:nvSpPr>
          <p:spPr>
            <a:xfrm>
              <a:off x="2962574" y="788648"/>
              <a:ext cx="57911" cy="95059"/>
            </a:xfrm>
            <a:custGeom>
              <a:avLst/>
              <a:gdLst>
                <a:gd name="connsiteX0" fmla="*/ 22955 w 57911"/>
                <a:gd name="connsiteY0" fmla="*/ 94964 h 95059"/>
                <a:gd name="connsiteX1" fmla="*/ 22955 w 57911"/>
                <a:gd name="connsiteY1" fmla="*/ 94964 h 95059"/>
                <a:gd name="connsiteX2" fmla="*/ 22955 w 57911"/>
                <a:gd name="connsiteY2" fmla="*/ 38386 h 95059"/>
                <a:gd name="connsiteX3" fmla="*/ 41053 w 57911"/>
                <a:gd name="connsiteY3" fmla="*/ 20860 h 95059"/>
                <a:gd name="connsiteX4" fmla="*/ 54483 w 57911"/>
                <a:gd name="connsiteY4" fmla="*/ 24860 h 95059"/>
                <a:gd name="connsiteX5" fmla="*/ 57912 w 57911"/>
                <a:gd name="connsiteY5" fmla="*/ 4000 h 95059"/>
                <a:gd name="connsiteX6" fmla="*/ 43720 w 57911"/>
                <a:gd name="connsiteY6" fmla="*/ 0 h 95059"/>
                <a:gd name="connsiteX7" fmla="*/ 22860 w 57911"/>
                <a:gd name="connsiteY7" fmla="*/ 13525 h 95059"/>
                <a:gd name="connsiteX8" fmla="*/ 22860 w 57911"/>
                <a:gd name="connsiteY8" fmla="*/ 1429 h 95059"/>
                <a:gd name="connsiteX9" fmla="*/ 0 w 57911"/>
                <a:gd name="connsiteY9" fmla="*/ 1429 h 95059"/>
                <a:gd name="connsiteX10" fmla="*/ 0 w 57911"/>
                <a:gd name="connsiteY10" fmla="*/ 95059 h 95059"/>
                <a:gd name="connsiteX11" fmla="*/ 22860 w 57911"/>
                <a:gd name="connsiteY11" fmla="*/ 95059 h 95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7911" h="95059">
                  <a:moveTo>
                    <a:pt x="22955" y="94964"/>
                  </a:moveTo>
                  <a:lnTo>
                    <a:pt x="22955" y="94964"/>
                  </a:lnTo>
                  <a:lnTo>
                    <a:pt x="22955" y="38386"/>
                  </a:lnTo>
                  <a:cubicBezTo>
                    <a:pt x="26289" y="27622"/>
                    <a:pt x="32385" y="20860"/>
                    <a:pt x="41053" y="20860"/>
                  </a:cubicBezTo>
                  <a:cubicBezTo>
                    <a:pt x="45815" y="20860"/>
                    <a:pt x="51149" y="22860"/>
                    <a:pt x="54483" y="24860"/>
                  </a:cubicBezTo>
                  <a:lnTo>
                    <a:pt x="57912" y="4000"/>
                  </a:lnTo>
                  <a:cubicBezTo>
                    <a:pt x="54483" y="1333"/>
                    <a:pt x="49149" y="0"/>
                    <a:pt x="43720" y="0"/>
                  </a:cubicBezTo>
                  <a:cubicBezTo>
                    <a:pt x="33623" y="0"/>
                    <a:pt x="26956" y="4000"/>
                    <a:pt x="22860" y="13525"/>
                  </a:cubicBezTo>
                  <a:lnTo>
                    <a:pt x="22860" y="1429"/>
                  </a:lnTo>
                  <a:lnTo>
                    <a:pt x="0" y="1429"/>
                  </a:lnTo>
                  <a:lnTo>
                    <a:pt x="0" y="95059"/>
                  </a:lnTo>
                  <a:lnTo>
                    <a:pt x="22860" y="95059"/>
                  </a:lnTo>
                  <a:close/>
                </a:path>
              </a:pathLst>
            </a:custGeom>
            <a:solidFill>
              <a:srgbClr val="143144"/>
            </a:solidFill>
            <a:ln w="9525" cap="flat">
              <a:noFill/>
              <a:prstDash val="solid"/>
              <a:miter/>
            </a:ln>
          </p:spPr>
          <p:txBody>
            <a:bodyPr rtlCol="0" anchor="ctr"/>
            <a:lstStyle/>
            <a:p>
              <a:endParaRPr lang="en-NZ"/>
            </a:p>
          </p:txBody>
        </p:sp>
        <p:sp>
          <p:nvSpPr>
            <p:cNvPr id="26" name="Freeform: Shape 25">
              <a:extLst>
                <a:ext uri="{FF2B5EF4-FFF2-40B4-BE49-F238E27FC236}">
                  <a16:creationId xmlns:a16="http://schemas.microsoft.com/office/drawing/2014/main" id="{47E6501F-9820-47C9-9E9F-358B8129E290}"/>
                </a:ext>
              </a:extLst>
            </p:cNvPr>
            <p:cNvSpPr/>
            <p:nvPr/>
          </p:nvSpPr>
          <p:spPr>
            <a:xfrm>
              <a:off x="3033249" y="752263"/>
              <a:ext cx="26955" cy="131349"/>
            </a:xfrm>
            <a:custGeom>
              <a:avLst/>
              <a:gdLst>
                <a:gd name="connsiteX0" fmla="*/ 24956 w 26955"/>
                <a:gd name="connsiteY0" fmla="*/ 131350 h 131349"/>
                <a:gd name="connsiteX1" fmla="*/ 24956 w 26955"/>
                <a:gd name="connsiteY1" fmla="*/ 131350 h 131349"/>
                <a:gd name="connsiteX2" fmla="*/ 24956 w 26955"/>
                <a:gd name="connsiteY2" fmla="*/ 37624 h 131349"/>
                <a:gd name="connsiteX3" fmla="*/ 2667 w 26955"/>
                <a:gd name="connsiteY3" fmla="*/ 37624 h 131349"/>
                <a:gd name="connsiteX4" fmla="*/ 2667 w 26955"/>
                <a:gd name="connsiteY4" fmla="*/ 131350 h 131349"/>
                <a:gd name="connsiteX5" fmla="*/ 24956 w 26955"/>
                <a:gd name="connsiteY5" fmla="*/ 131350 h 131349"/>
                <a:gd name="connsiteX6" fmla="*/ 0 w 26955"/>
                <a:gd name="connsiteY6" fmla="*/ 11430 h 131349"/>
                <a:gd name="connsiteX7" fmla="*/ 0 w 26955"/>
                <a:gd name="connsiteY7" fmla="*/ 11430 h 131349"/>
                <a:gd name="connsiteX8" fmla="*/ 14192 w 26955"/>
                <a:gd name="connsiteY8" fmla="*/ 22860 h 131349"/>
                <a:gd name="connsiteX9" fmla="*/ 26956 w 26955"/>
                <a:gd name="connsiteY9" fmla="*/ 11430 h 131349"/>
                <a:gd name="connsiteX10" fmla="*/ 14192 w 26955"/>
                <a:gd name="connsiteY10" fmla="*/ 0 h 131349"/>
                <a:gd name="connsiteX11" fmla="*/ 0 w 26955"/>
                <a:gd name="connsiteY11" fmla="*/ 11430 h 1313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6955" h="131349">
                  <a:moveTo>
                    <a:pt x="24956" y="131350"/>
                  </a:moveTo>
                  <a:lnTo>
                    <a:pt x="24956" y="131350"/>
                  </a:lnTo>
                  <a:lnTo>
                    <a:pt x="24956" y="37624"/>
                  </a:lnTo>
                  <a:lnTo>
                    <a:pt x="2667" y="37624"/>
                  </a:lnTo>
                  <a:lnTo>
                    <a:pt x="2667" y="131350"/>
                  </a:lnTo>
                  <a:lnTo>
                    <a:pt x="24956" y="131350"/>
                  </a:lnTo>
                  <a:close/>
                  <a:moveTo>
                    <a:pt x="0" y="11430"/>
                  </a:moveTo>
                  <a:lnTo>
                    <a:pt x="0" y="11430"/>
                  </a:lnTo>
                  <a:cubicBezTo>
                    <a:pt x="0" y="20193"/>
                    <a:pt x="6096" y="22860"/>
                    <a:pt x="14192" y="22860"/>
                  </a:cubicBezTo>
                  <a:cubicBezTo>
                    <a:pt x="21527" y="22860"/>
                    <a:pt x="26956" y="20193"/>
                    <a:pt x="26956" y="11430"/>
                  </a:cubicBezTo>
                  <a:cubicBezTo>
                    <a:pt x="26956" y="2667"/>
                    <a:pt x="21622" y="0"/>
                    <a:pt x="14192" y="0"/>
                  </a:cubicBezTo>
                  <a:cubicBezTo>
                    <a:pt x="6096" y="0"/>
                    <a:pt x="0" y="2667"/>
                    <a:pt x="0" y="11430"/>
                  </a:cubicBezTo>
                </a:path>
              </a:pathLst>
            </a:custGeom>
            <a:solidFill>
              <a:srgbClr val="143144"/>
            </a:solidFill>
            <a:ln w="9525" cap="flat">
              <a:noFill/>
              <a:prstDash val="solid"/>
              <a:miter/>
            </a:ln>
          </p:spPr>
          <p:txBody>
            <a:bodyPr rtlCol="0" anchor="ctr"/>
            <a:lstStyle/>
            <a:p>
              <a:endParaRPr lang="en-NZ"/>
            </a:p>
          </p:txBody>
        </p:sp>
        <p:sp>
          <p:nvSpPr>
            <p:cNvPr id="27" name="Freeform: Shape 26">
              <a:extLst>
                <a:ext uri="{FF2B5EF4-FFF2-40B4-BE49-F238E27FC236}">
                  <a16:creationId xmlns:a16="http://schemas.microsoft.com/office/drawing/2014/main" id="{F2D8A9BC-44AA-40C0-922C-C26453E29B06}"/>
                </a:ext>
              </a:extLst>
            </p:cNvPr>
            <p:cNvSpPr/>
            <p:nvPr/>
          </p:nvSpPr>
          <p:spPr>
            <a:xfrm>
              <a:off x="3075731" y="766264"/>
              <a:ext cx="68579" cy="119253"/>
            </a:xfrm>
            <a:custGeom>
              <a:avLst/>
              <a:gdLst>
                <a:gd name="connsiteX0" fmla="*/ 36290 w 68579"/>
                <a:gd name="connsiteY0" fmla="*/ 41815 h 119253"/>
                <a:gd name="connsiteX1" fmla="*/ 65151 w 68579"/>
                <a:gd name="connsiteY1" fmla="*/ 41815 h 119253"/>
                <a:gd name="connsiteX2" fmla="*/ 65151 w 68579"/>
                <a:gd name="connsiteY2" fmla="*/ 23622 h 119253"/>
                <a:gd name="connsiteX3" fmla="*/ 36290 w 68579"/>
                <a:gd name="connsiteY3" fmla="*/ 23622 h 119253"/>
                <a:gd name="connsiteX4" fmla="*/ 36290 w 68579"/>
                <a:gd name="connsiteY4" fmla="*/ 0 h 119253"/>
                <a:gd name="connsiteX5" fmla="*/ 18097 w 68579"/>
                <a:gd name="connsiteY5" fmla="*/ 0 h 119253"/>
                <a:gd name="connsiteX6" fmla="*/ 15430 w 68579"/>
                <a:gd name="connsiteY6" fmla="*/ 23622 h 119253"/>
                <a:gd name="connsiteX7" fmla="*/ 0 w 68579"/>
                <a:gd name="connsiteY7" fmla="*/ 23622 h 119253"/>
                <a:gd name="connsiteX8" fmla="*/ 0 w 68579"/>
                <a:gd name="connsiteY8" fmla="*/ 41815 h 119253"/>
                <a:gd name="connsiteX9" fmla="*/ 14097 w 68579"/>
                <a:gd name="connsiteY9" fmla="*/ 41815 h 119253"/>
                <a:gd name="connsiteX10" fmla="*/ 14097 w 68579"/>
                <a:gd name="connsiteY10" fmla="*/ 89630 h 119253"/>
                <a:gd name="connsiteX11" fmla="*/ 41719 w 68579"/>
                <a:gd name="connsiteY11" fmla="*/ 119253 h 119253"/>
                <a:gd name="connsiteX12" fmla="*/ 68580 w 68579"/>
                <a:gd name="connsiteY12" fmla="*/ 111824 h 119253"/>
                <a:gd name="connsiteX13" fmla="*/ 63246 w 68579"/>
                <a:gd name="connsiteY13" fmla="*/ 93631 h 119253"/>
                <a:gd name="connsiteX14" fmla="*/ 47054 w 68579"/>
                <a:gd name="connsiteY14" fmla="*/ 99727 h 119253"/>
                <a:gd name="connsiteX15" fmla="*/ 36290 w 68579"/>
                <a:gd name="connsiteY15" fmla="*/ 86963 h 119253"/>
                <a:gd name="connsiteX16" fmla="*/ 36290 w 68579"/>
                <a:gd name="connsiteY16" fmla="*/ 41815 h 1192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68579" h="119253">
                  <a:moveTo>
                    <a:pt x="36290" y="41815"/>
                  </a:moveTo>
                  <a:lnTo>
                    <a:pt x="65151" y="41815"/>
                  </a:lnTo>
                  <a:lnTo>
                    <a:pt x="65151" y="23622"/>
                  </a:lnTo>
                  <a:lnTo>
                    <a:pt x="36290" y="23622"/>
                  </a:lnTo>
                  <a:lnTo>
                    <a:pt x="36290" y="0"/>
                  </a:lnTo>
                  <a:lnTo>
                    <a:pt x="18097" y="0"/>
                  </a:lnTo>
                  <a:lnTo>
                    <a:pt x="15430" y="23622"/>
                  </a:lnTo>
                  <a:lnTo>
                    <a:pt x="0" y="23622"/>
                  </a:lnTo>
                  <a:lnTo>
                    <a:pt x="0" y="41815"/>
                  </a:lnTo>
                  <a:lnTo>
                    <a:pt x="14097" y="41815"/>
                  </a:lnTo>
                  <a:lnTo>
                    <a:pt x="14097" y="89630"/>
                  </a:lnTo>
                  <a:cubicBezTo>
                    <a:pt x="14097" y="110490"/>
                    <a:pt x="25622" y="119253"/>
                    <a:pt x="41719" y="119253"/>
                  </a:cubicBezTo>
                  <a:cubicBezTo>
                    <a:pt x="53816" y="119253"/>
                    <a:pt x="61150" y="115919"/>
                    <a:pt x="68580" y="111824"/>
                  </a:cubicBezTo>
                  <a:lnTo>
                    <a:pt x="63246" y="93631"/>
                  </a:lnTo>
                  <a:cubicBezTo>
                    <a:pt x="59246" y="96965"/>
                    <a:pt x="52483" y="99727"/>
                    <a:pt x="47054" y="99727"/>
                  </a:cubicBezTo>
                  <a:cubicBezTo>
                    <a:pt x="40386" y="99727"/>
                    <a:pt x="36290" y="95726"/>
                    <a:pt x="36290" y="86963"/>
                  </a:cubicBezTo>
                  <a:lnTo>
                    <a:pt x="36290" y="41815"/>
                  </a:lnTo>
                  <a:close/>
                </a:path>
              </a:pathLst>
            </a:custGeom>
            <a:solidFill>
              <a:srgbClr val="143144"/>
            </a:solidFill>
            <a:ln w="9525" cap="flat">
              <a:noFill/>
              <a:prstDash val="solid"/>
              <a:miter/>
            </a:ln>
          </p:spPr>
          <p:txBody>
            <a:bodyPr rtlCol="0" anchor="ctr"/>
            <a:lstStyle/>
            <a:p>
              <a:endParaRPr lang="en-NZ"/>
            </a:p>
          </p:txBody>
        </p:sp>
        <p:sp>
          <p:nvSpPr>
            <p:cNvPr id="28" name="Freeform: Shape 27">
              <a:extLst>
                <a:ext uri="{FF2B5EF4-FFF2-40B4-BE49-F238E27FC236}">
                  <a16:creationId xmlns:a16="http://schemas.microsoft.com/office/drawing/2014/main" id="{CCD6A618-BE49-4D53-AFEC-BEE1D06004F1}"/>
                </a:ext>
              </a:extLst>
            </p:cNvPr>
            <p:cNvSpPr/>
            <p:nvPr/>
          </p:nvSpPr>
          <p:spPr>
            <a:xfrm>
              <a:off x="3150216" y="789982"/>
              <a:ext cx="88963" cy="129349"/>
            </a:xfrm>
            <a:custGeom>
              <a:avLst/>
              <a:gdLst>
                <a:gd name="connsiteX0" fmla="*/ 3524 w 88963"/>
                <a:gd name="connsiteY0" fmla="*/ 123920 h 129349"/>
                <a:gd name="connsiteX1" fmla="*/ 3524 w 88963"/>
                <a:gd name="connsiteY1" fmla="*/ 123920 h 129349"/>
                <a:gd name="connsiteX2" fmla="*/ 21622 w 88963"/>
                <a:gd name="connsiteY2" fmla="*/ 129349 h 129349"/>
                <a:gd name="connsiteX3" fmla="*/ 53912 w 88963"/>
                <a:gd name="connsiteY3" fmla="*/ 101727 h 129349"/>
                <a:gd name="connsiteX4" fmla="*/ 88964 w 88963"/>
                <a:gd name="connsiteY4" fmla="*/ 0 h 129349"/>
                <a:gd name="connsiteX5" fmla="*/ 66008 w 88963"/>
                <a:gd name="connsiteY5" fmla="*/ 667 h 129349"/>
                <a:gd name="connsiteX6" fmla="*/ 45815 w 88963"/>
                <a:gd name="connsiteY6" fmla="*/ 68770 h 129349"/>
                <a:gd name="connsiteX7" fmla="*/ 24956 w 88963"/>
                <a:gd name="connsiteY7" fmla="*/ 0 h 129349"/>
                <a:gd name="connsiteX8" fmla="*/ 0 w 88963"/>
                <a:gd name="connsiteY8" fmla="*/ 0 h 129349"/>
                <a:gd name="connsiteX9" fmla="*/ 35719 w 88963"/>
                <a:gd name="connsiteY9" fmla="*/ 91630 h 129349"/>
                <a:gd name="connsiteX10" fmla="*/ 34385 w 88963"/>
                <a:gd name="connsiteY10" fmla="*/ 97060 h 129349"/>
                <a:gd name="connsiteX11" fmla="*/ 20193 w 88963"/>
                <a:gd name="connsiteY11" fmla="*/ 110490 h 129349"/>
                <a:gd name="connsiteX12" fmla="*/ 6763 w 88963"/>
                <a:gd name="connsiteY12" fmla="*/ 107156 h 129349"/>
                <a:gd name="connsiteX13" fmla="*/ 3429 w 88963"/>
                <a:gd name="connsiteY13" fmla="*/ 124016 h 1293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88963" h="129349">
                  <a:moveTo>
                    <a:pt x="3524" y="123920"/>
                  </a:moveTo>
                  <a:lnTo>
                    <a:pt x="3524" y="123920"/>
                  </a:lnTo>
                  <a:cubicBezTo>
                    <a:pt x="8192" y="126587"/>
                    <a:pt x="14954" y="129349"/>
                    <a:pt x="21622" y="129349"/>
                  </a:cubicBezTo>
                  <a:cubicBezTo>
                    <a:pt x="39815" y="129349"/>
                    <a:pt x="47911" y="119253"/>
                    <a:pt x="53912" y="101727"/>
                  </a:cubicBezTo>
                  <a:lnTo>
                    <a:pt x="88964" y="0"/>
                  </a:lnTo>
                  <a:cubicBezTo>
                    <a:pt x="81534" y="0"/>
                    <a:pt x="74104" y="667"/>
                    <a:pt x="66008" y="667"/>
                  </a:cubicBezTo>
                  <a:lnTo>
                    <a:pt x="45815" y="68770"/>
                  </a:lnTo>
                  <a:lnTo>
                    <a:pt x="24956" y="0"/>
                  </a:lnTo>
                  <a:lnTo>
                    <a:pt x="0" y="0"/>
                  </a:lnTo>
                  <a:lnTo>
                    <a:pt x="35719" y="91630"/>
                  </a:lnTo>
                  <a:lnTo>
                    <a:pt x="34385" y="97060"/>
                  </a:lnTo>
                  <a:cubicBezTo>
                    <a:pt x="31718" y="106490"/>
                    <a:pt x="27623" y="110490"/>
                    <a:pt x="20193" y="110490"/>
                  </a:cubicBezTo>
                  <a:cubicBezTo>
                    <a:pt x="15526" y="110490"/>
                    <a:pt x="10763" y="109156"/>
                    <a:pt x="6763" y="107156"/>
                  </a:cubicBezTo>
                  <a:lnTo>
                    <a:pt x="3429" y="124016"/>
                  </a:lnTo>
                  <a:close/>
                </a:path>
              </a:pathLst>
            </a:custGeom>
            <a:solidFill>
              <a:srgbClr val="143144"/>
            </a:solidFill>
            <a:ln w="9525" cap="flat">
              <a:noFill/>
              <a:prstDash val="solid"/>
              <a:miter/>
            </a:ln>
          </p:spPr>
          <p:txBody>
            <a:bodyPr rtlCol="0" anchor="ctr"/>
            <a:lstStyle/>
            <a:p>
              <a:endParaRPr lang="en-NZ"/>
            </a:p>
          </p:txBody>
        </p:sp>
        <p:sp>
          <p:nvSpPr>
            <p:cNvPr id="29" name="Freeform: Shape 28">
              <a:extLst>
                <a:ext uri="{FF2B5EF4-FFF2-40B4-BE49-F238E27FC236}">
                  <a16:creationId xmlns:a16="http://schemas.microsoft.com/office/drawing/2014/main" id="{ADBEF5C3-736F-421A-8DF5-78FB098DFB53}"/>
                </a:ext>
              </a:extLst>
            </p:cNvPr>
            <p:cNvSpPr/>
            <p:nvPr/>
          </p:nvSpPr>
          <p:spPr>
            <a:xfrm>
              <a:off x="1681366" y="941429"/>
              <a:ext cx="91535" cy="122015"/>
            </a:xfrm>
            <a:custGeom>
              <a:avLst/>
              <a:gdLst>
                <a:gd name="connsiteX0" fmla="*/ 45244 w 91535"/>
                <a:gd name="connsiteY0" fmla="*/ 20288 h 122015"/>
                <a:gd name="connsiteX1" fmla="*/ 45244 w 91535"/>
                <a:gd name="connsiteY1" fmla="*/ 20288 h 122015"/>
                <a:gd name="connsiteX2" fmla="*/ 64675 w 91535"/>
                <a:gd name="connsiteY2" fmla="*/ 40481 h 122015"/>
                <a:gd name="connsiteX3" fmla="*/ 45244 w 91535"/>
                <a:gd name="connsiteY3" fmla="*/ 60008 h 122015"/>
                <a:gd name="connsiteX4" fmla="*/ 22955 w 91535"/>
                <a:gd name="connsiteY4" fmla="*/ 60008 h 122015"/>
                <a:gd name="connsiteX5" fmla="*/ 22955 w 91535"/>
                <a:gd name="connsiteY5" fmla="*/ 20288 h 122015"/>
                <a:gd name="connsiteX6" fmla="*/ 45244 w 91535"/>
                <a:gd name="connsiteY6" fmla="*/ 20288 h 122015"/>
                <a:gd name="connsiteX7" fmla="*/ 95 w 91535"/>
                <a:gd name="connsiteY7" fmla="*/ 122015 h 122015"/>
                <a:gd name="connsiteX8" fmla="*/ 22955 w 91535"/>
                <a:gd name="connsiteY8" fmla="*/ 122015 h 122015"/>
                <a:gd name="connsiteX9" fmla="*/ 22955 w 91535"/>
                <a:gd name="connsiteY9" fmla="*/ 77534 h 122015"/>
                <a:gd name="connsiteX10" fmla="*/ 34385 w 91535"/>
                <a:gd name="connsiteY10" fmla="*/ 77534 h 122015"/>
                <a:gd name="connsiteX11" fmla="*/ 66675 w 91535"/>
                <a:gd name="connsiteY11" fmla="*/ 122015 h 122015"/>
                <a:gd name="connsiteX12" fmla="*/ 91535 w 91535"/>
                <a:gd name="connsiteY12" fmla="*/ 122015 h 122015"/>
                <a:gd name="connsiteX13" fmla="*/ 91535 w 91535"/>
                <a:gd name="connsiteY13" fmla="*/ 117920 h 122015"/>
                <a:gd name="connsiteX14" fmla="*/ 59912 w 91535"/>
                <a:gd name="connsiteY14" fmla="*/ 76772 h 122015"/>
                <a:gd name="connsiteX15" fmla="*/ 87440 w 91535"/>
                <a:gd name="connsiteY15" fmla="*/ 39719 h 122015"/>
                <a:gd name="connsiteX16" fmla="*/ 51149 w 91535"/>
                <a:gd name="connsiteY16" fmla="*/ 0 h 122015"/>
                <a:gd name="connsiteX17" fmla="*/ 0 w 91535"/>
                <a:gd name="connsiteY17" fmla="*/ 0 h 122015"/>
                <a:gd name="connsiteX18" fmla="*/ 0 w 91535"/>
                <a:gd name="connsiteY18" fmla="*/ 122015 h 1220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91535" h="122015">
                  <a:moveTo>
                    <a:pt x="45244" y="20288"/>
                  </a:moveTo>
                  <a:lnTo>
                    <a:pt x="45244" y="20288"/>
                  </a:lnTo>
                  <a:cubicBezTo>
                    <a:pt x="56674" y="20288"/>
                    <a:pt x="64675" y="27051"/>
                    <a:pt x="64675" y="40481"/>
                  </a:cubicBezTo>
                  <a:cubicBezTo>
                    <a:pt x="64675" y="52578"/>
                    <a:pt x="56579" y="60008"/>
                    <a:pt x="45244" y="60008"/>
                  </a:cubicBezTo>
                  <a:lnTo>
                    <a:pt x="22955" y="60008"/>
                  </a:lnTo>
                  <a:lnTo>
                    <a:pt x="22955" y="20288"/>
                  </a:lnTo>
                  <a:lnTo>
                    <a:pt x="45244" y="20288"/>
                  </a:lnTo>
                  <a:close/>
                  <a:moveTo>
                    <a:pt x="95" y="122015"/>
                  </a:moveTo>
                  <a:lnTo>
                    <a:pt x="22955" y="122015"/>
                  </a:lnTo>
                  <a:lnTo>
                    <a:pt x="22955" y="77534"/>
                  </a:lnTo>
                  <a:lnTo>
                    <a:pt x="34385" y="77534"/>
                  </a:lnTo>
                  <a:lnTo>
                    <a:pt x="66675" y="122015"/>
                  </a:lnTo>
                  <a:lnTo>
                    <a:pt x="91535" y="122015"/>
                  </a:lnTo>
                  <a:lnTo>
                    <a:pt x="91535" y="117920"/>
                  </a:lnTo>
                  <a:lnTo>
                    <a:pt x="59912" y="76772"/>
                  </a:lnTo>
                  <a:cubicBezTo>
                    <a:pt x="76105" y="72771"/>
                    <a:pt x="87440" y="59246"/>
                    <a:pt x="87440" y="39719"/>
                  </a:cubicBezTo>
                  <a:cubicBezTo>
                    <a:pt x="87440" y="16097"/>
                    <a:pt x="72676" y="0"/>
                    <a:pt x="51149" y="0"/>
                  </a:cubicBezTo>
                  <a:lnTo>
                    <a:pt x="0" y="0"/>
                  </a:lnTo>
                  <a:lnTo>
                    <a:pt x="0" y="122015"/>
                  </a:lnTo>
                  <a:close/>
                </a:path>
              </a:pathLst>
            </a:custGeom>
            <a:solidFill>
              <a:srgbClr val="21A5BE"/>
            </a:solidFill>
            <a:ln w="9525" cap="flat">
              <a:noFill/>
              <a:prstDash val="solid"/>
              <a:miter/>
            </a:ln>
          </p:spPr>
          <p:txBody>
            <a:bodyPr rtlCol="0" anchor="ctr"/>
            <a:lstStyle/>
            <a:p>
              <a:endParaRPr lang="en-NZ"/>
            </a:p>
          </p:txBody>
        </p:sp>
        <p:sp>
          <p:nvSpPr>
            <p:cNvPr id="30" name="Freeform: Shape 29">
              <a:extLst>
                <a:ext uri="{FF2B5EF4-FFF2-40B4-BE49-F238E27FC236}">
                  <a16:creationId xmlns:a16="http://schemas.microsoft.com/office/drawing/2014/main" id="{FD571870-7F2D-44EC-862F-29DCBD62743A}"/>
                </a:ext>
              </a:extLst>
            </p:cNvPr>
            <p:cNvSpPr/>
            <p:nvPr/>
          </p:nvSpPr>
          <p:spPr>
            <a:xfrm>
              <a:off x="1784427" y="967147"/>
              <a:ext cx="78009" cy="99155"/>
            </a:xfrm>
            <a:custGeom>
              <a:avLst/>
              <a:gdLst>
                <a:gd name="connsiteX0" fmla="*/ 23527 w 78009"/>
                <a:gd name="connsiteY0" fmla="*/ 39053 h 99155"/>
                <a:gd name="connsiteX1" fmla="*/ 23527 w 78009"/>
                <a:gd name="connsiteY1" fmla="*/ 39053 h 99155"/>
                <a:gd name="connsiteX2" fmla="*/ 41719 w 78009"/>
                <a:gd name="connsiteY2" fmla="*/ 19526 h 99155"/>
                <a:gd name="connsiteX3" fmla="*/ 57150 w 78009"/>
                <a:gd name="connsiteY3" fmla="*/ 34385 h 99155"/>
                <a:gd name="connsiteX4" fmla="*/ 56483 w 78009"/>
                <a:gd name="connsiteY4" fmla="*/ 39148 h 99155"/>
                <a:gd name="connsiteX5" fmla="*/ 23431 w 78009"/>
                <a:gd name="connsiteY5" fmla="*/ 39148 h 99155"/>
                <a:gd name="connsiteX6" fmla="*/ 75343 w 78009"/>
                <a:gd name="connsiteY6" fmla="*/ 56579 h 99155"/>
                <a:gd name="connsiteX7" fmla="*/ 75343 w 78009"/>
                <a:gd name="connsiteY7" fmla="*/ 56579 h 99155"/>
                <a:gd name="connsiteX8" fmla="*/ 78010 w 78009"/>
                <a:gd name="connsiteY8" fmla="*/ 37719 h 99155"/>
                <a:gd name="connsiteX9" fmla="*/ 41719 w 78009"/>
                <a:gd name="connsiteY9" fmla="*/ 0 h 99155"/>
                <a:gd name="connsiteX10" fmla="*/ 0 w 78009"/>
                <a:gd name="connsiteY10" fmla="*/ 49911 h 99155"/>
                <a:gd name="connsiteX11" fmla="*/ 41719 w 78009"/>
                <a:gd name="connsiteY11" fmla="*/ 99155 h 99155"/>
                <a:gd name="connsiteX12" fmla="*/ 77343 w 78009"/>
                <a:gd name="connsiteY12" fmla="*/ 87725 h 99155"/>
                <a:gd name="connsiteX13" fmla="*/ 68675 w 78009"/>
                <a:gd name="connsiteY13" fmla="*/ 70866 h 99155"/>
                <a:gd name="connsiteX14" fmla="*/ 45815 w 78009"/>
                <a:gd name="connsiteY14" fmla="*/ 79629 h 99155"/>
                <a:gd name="connsiteX15" fmla="*/ 22193 w 78009"/>
                <a:gd name="connsiteY15" fmla="*/ 56769 h 99155"/>
                <a:gd name="connsiteX16" fmla="*/ 75343 w 78009"/>
                <a:gd name="connsiteY16" fmla="*/ 56769 h 991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78009" h="99155">
                  <a:moveTo>
                    <a:pt x="23527" y="39053"/>
                  </a:moveTo>
                  <a:lnTo>
                    <a:pt x="23527" y="39053"/>
                  </a:lnTo>
                  <a:cubicBezTo>
                    <a:pt x="24289" y="27623"/>
                    <a:pt x="30956" y="19526"/>
                    <a:pt x="41719" y="19526"/>
                  </a:cubicBezTo>
                  <a:cubicBezTo>
                    <a:pt x="51149" y="19526"/>
                    <a:pt x="57150" y="24955"/>
                    <a:pt x="57150" y="34385"/>
                  </a:cubicBezTo>
                  <a:cubicBezTo>
                    <a:pt x="57150" y="36385"/>
                    <a:pt x="57150" y="37719"/>
                    <a:pt x="56483" y="39148"/>
                  </a:cubicBezTo>
                  <a:lnTo>
                    <a:pt x="23431" y="39148"/>
                  </a:lnTo>
                  <a:close/>
                  <a:moveTo>
                    <a:pt x="75343" y="56579"/>
                  </a:moveTo>
                  <a:lnTo>
                    <a:pt x="75343" y="56579"/>
                  </a:lnTo>
                  <a:cubicBezTo>
                    <a:pt x="76676" y="51149"/>
                    <a:pt x="78010" y="44482"/>
                    <a:pt x="78010" y="37719"/>
                  </a:cubicBezTo>
                  <a:cubicBezTo>
                    <a:pt x="78010" y="16859"/>
                    <a:pt x="67246" y="0"/>
                    <a:pt x="41719" y="0"/>
                  </a:cubicBezTo>
                  <a:cubicBezTo>
                    <a:pt x="16192" y="0"/>
                    <a:pt x="0" y="20860"/>
                    <a:pt x="0" y="49911"/>
                  </a:cubicBezTo>
                  <a:cubicBezTo>
                    <a:pt x="0" y="78962"/>
                    <a:pt x="13430" y="99155"/>
                    <a:pt x="41719" y="99155"/>
                  </a:cubicBezTo>
                  <a:cubicBezTo>
                    <a:pt x="57150" y="99155"/>
                    <a:pt x="68675" y="94393"/>
                    <a:pt x="77343" y="87725"/>
                  </a:cubicBezTo>
                  <a:lnTo>
                    <a:pt x="68675" y="70866"/>
                  </a:lnTo>
                  <a:cubicBezTo>
                    <a:pt x="62579" y="75533"/>
                    <a:pt x="55245" y="79629"/>
                    <a:pt x="45815" y="79629"/>
                  </a:cubicBezTo>
                  <a:cubicBezTo>
                    <a:pt x="29718" y="79629"/>
                    <a:pt x="22955" y="70199"/>
                    <a:pt x="22193" y="56769"/>
                  </a:cubicBezTo>
                  <a:lnTo>
                    <a:pt x="75343" y="56769"/>
                  </a:lnTo>
                  <a:close/>
                </a:path>
              </a:pathLst>
            </a:custGeom>
            <a:solidFill>
              <a:srgbClr val="21A5BE"/>
            </a:solidFill>
            <a:ln w="9525" cap="flat">
              <a:noFill/>
              <a:prstDash val="solid"/>
              <a:miter/>
            </a:ln>
          </p:spPr>
          <p:txBody>
            <a:bodyPr rtlCol="0" anchor="ctr"/>
            <a:lstStyle/>
            <a:p>
              <a:endParaRPr lang="en-NZ"/>
            </a:p>
          </p:txBody>
        </p:sp>
        <p:sp>
          <p:nvSpPr>
            <p:cNvPr id="31" name="Freeform: Shape 30">
              <a:extLst>
                <a:ext uri="{FF2B5EF4-FFF2-40B4-BE49-F238E27FC236}">
                  <a16:creationId xmlns:a16="http://schemas.microsoft.com/office/drawing/2014/main" id="{F93EC923-C8CB-4BDB-9221-B74D0EAB8205}"/>
                </a:ext>
              </a:extLst>
            </p:cNvPr>
            <p:cNvSpPr/>
            <p:nvPr/>
          </p:nvSpPr>
          <p:spPr>
            <a:xfrm>
              <a:off x="1878057" y="968576"/>
              <a:ext cx="83343" cy="128682"/>
            </a:xfrm>
            <a:custGeom>
              <a:avLst/>
              <a:gdLst>
                <a:gd name="connsiteX0" fmla="*/ 22860 w 83343"/>
                <a:gd name="connsiteY0" fmla="*/ 47816 h 128682"/>
                <a:gd name="connsiteX1" fmla="*/ 22860 w 83343"/>
                <a:gd name="connsiteY1" fmla="*/ 47816 h 128682"/>
                <a:gd name="connsiteX2" fmla="*/ 44386 w 83343"/>
                <a:gd name="connsiteY2" fmla="*/ 19526 h 128682"/>
                <a:gd name="connsiteX3" fmla="*/ 61150 w 83343"/>
                <a:gd name="connsiteY3" fmla="*/ 28289 h 128682"/>
                <a:gd name="connsiteX4" fmla="*/ 61150 w 83343"/>
                <a:gd name="connsiteY4" fmla="*/ 68675 h 128682"/>
                <a:gd name="connsiteX5" fmla="*/ 44386 w 83343"/>
                <a:gd name="connsiteY5" fmla="*/ 76771 h 128682"/>
                <a:gd name="connsiteX6" fmla="*/ 22860 w 83343"/>
                <a:gd name="connsiteY6" fmla="*/ 47816 h 128682"/>
                <a:gd name="connsiteX7" fmla="*/ 0 w 83343"/>
                <a:gd name="connsiteY7" fmla="*/ 48482 h 128682"/>
                <a:gd name="connsiteX8" fmla="*/ 0 w 83343"/>
                <a:gd name="connsiteY8" fmla="*/ 48482 h 128682"/>
                <a:gd name="connsiteX9" fmla="*/ 36957 w 83343"/>
                <a:gd name="connsiteY9" fmla="*/ 96965 h 128682"/>
                <a:gd name="connsiteX10" fmla="*/ 61150 w 83343"/>
                <a:gd name="connsiteY10" fmla="*/ 86868 h 128682"/>
                <a:gd name="connsiteX11" fmla="*/ 61150 w 83343"/>
                <a:gd name="connsiteY11" fmla="*/ 128683 h 128682"/>
                <a:gd name="connsiteX12" fmla="*/ 83344 w 83343"/>
                <a:gd name="connsiteY12" fmla="*/ 128683 h 128682"/>
                <a:gd name="connsiteX13" fmla="*/ 83344 w 83343"/>
                <a:gd name="connsiteY13" fmla="*/ 1333 h 128682"/>
                <a:gd name="connsiteX14" fmla="*/ 61150 w 83343"/>
                <a:gd name="connsiteY14" fmla="*/ 1333 h 128682"/>
                <a:gd name="connsiteX15" fmla="*/ 61150 w 83343"/>
                <a:gd name="connsiteY15" fmla="*/ 10763 h 128682"/>
                <a:gd name="connsiteX16" fmla="*/ 36957 w 83343"/>
                <a:gd name="connsiteY16" fmla="*/ 0 h 128682"/>
                <a:gd name="connsiteX17" fmla="*/ 0 w 83343"/>
                <a:gd name="connsiteY17" fmla="*/ 48482 h 1286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83343" h="128682">
                  <a:moveTo>
                    <a:pt x="22860" y="47816"/>
                  </a:moveTo>
                  <a:lnTo>
                    <a:pt x="22860" y="47816"/>
                  </a:lnTo>
                  <a:cubicBezTo>
                    <a:pt x="22860" y="30290"/>
                    <a:pt x="30956" y="19526"/>
                    <a:pt x="44386" y="19526"/>
                  </a:cubicBezTo>
                  <a:cubicBezTo>
                    <a:pt x="51149" y="19526"/>
                    <a:pt x="57150" y="23527"/>
                    <a:pt x="61150" y="28289"/>
                  </a:cubicBezTo>
                  <a:lnTo>
                    <a:pt x="61150" y="68675"/>
                  </a:lnTo>
                  <a:cubicBezTo>
                    <a:pt x="57150" y="72676"/>
                    <a:pt x="51054" y="76771"/>
                    <a:pt x="44386" y="76771"/>
                  </a:cubicBezTo>
                  <a:cubicBezTo>
                    <a:pt x="30956" y="76771"/>
                    <a:pt x="22860" y="66008"/>
                    <a:pt x="22860" y="47816"/>
                  </a:cubicBezTo>
                  <a:moveTo>
                    <a:pt x="0" y="48482"/>
                  </a:moveTo>
                  <a:lnTo>
                    <a:pt x="0" y="48482"/>
                  </a:lnTo>
                  <a:cubicBezTo>
                    <a:pt x="0" y="79534"/>
                    <a:pt x="14764" y="96965"/>
                    <a:pt x="36957" y="96965"/>
                  </a:cubicBezTo>
                  <a:cubicBezTo>
                    <a:pt x="47053" y="96965"/>
                    <a:pt x="55150" y="92202"/>
                    <a:pt x="61150" y="86868"/>
                  </a:cubicBezTo>
                  <a:lnTo>
                    <a:pt x="61150" y="128683"/>
                  </a:lnTo>
                  <a:lnTo>
                    <a:pt x="83344" y="128683"/>
                  </a:lnTo>
                  <a:lnTo>
                    <a:pt x="83344" y="1333"/>
                  </a:lnTo>
                  <a:lnTo>
                    <a:pt x="61150" y="1333"/>
                  </a:lnTo>
                  <a:lnTo>
                    <a:pt x="61150" y="10763"/>
                  </a:lnTo>
                  <a:cubicBezTo>
                    <a:pt x="55721" y="4000"/>
                    <a:pt x="47720" y="0"/>
                    <a:pt x="36957" y="0"/>
                  </a:cubicBezTo>
                  <a:cubicBezTo>
                    <a:pt x="14764" y="0"/>
                    <a:pt x="0" y="17526"/>
                    <a:pt x="0" y="48482"/>
                  </a:cubicBezTo>
                </a:path>
              </a:pathLst>
            </a:custGeom>
            <a:solidFill>
              <a:srgbClr val="21A5BE"/>
            </a:solidFill>
            <a:ln w="9525" cap="flat">
              <a:noFill/>
              <a:prstDash val="solid"/>
              <a:miter/>
            </a:ln>
          </p:spPr>
          <p:txBody>
            <a:bodyPr rtlCol="0" anchor="ctr"/>
            <a:lstStyle/>
            <a:p>
              <a:endParaRPr lang="en-NZ"/>
            </a:p>
          </p:txBody>
        </p:sp>
        <p:sp>
          <p:nvSpPr>
            <p:cNvPr id="32" name="Freeform: Shape 31">
              <a:extLst>
                <a:ext uri="{FF2B5EF4-FFF2-40B4-BE49-F238E27FC236}">
                  <a16:creationId xmlns:a16="http://schemas.microsoft.com/office/drawing/2014/main" id="{B62EB99C-F790-4C04-82BE-C2CF629B6111}"/>
                </a:ext>
              </a:extLst>
            </p:cNvPr>
            <p:cNvSpPr/>
            <p:nvPr/>
          </p:nvSpPr>
          <p:spPr>
            <a:xfrm>
              <a:off x="1985690" y="969814"/>
              <a:ext cx="80010" cy="95059"/>
            </a:xfrm>
            <a:custGeom>
              <a:avLst/>
              <a:gdLst>
                <a:gd name="connsiteX0" fmla="*/ 0 w 80010"/>
                <a:gd name="connsiteY0" fmla="*/ 0 h 95059"/>
                <a:gd name="connsiteX1" fmla="*/ 0 w 80010"/>
                <a:gd name="connsiteY1" fmla="*/ 0 h 95059"/>
                <a:gd name="connsiteX2" fmla="*/ 0 w 80010"/>
                <a:gd name="connsiteY2" fmla="*/ 58674 h 95059"/>
                <a:gd name="connsiteX3" fmla="*/ 30194 w 80010"/>
                <a:gd name="connsiteY3" fmla="*/ 95060 h 95059"/>
                <a:gd name="connsiteX4" fmla="*/ 57817 w 80010"/>
                <a:gd name="connsiteY4" fmla="*/ 82963 h 95059"/>
                <a:gd name="connsiteX5" fmla="*/ 57817 w 80010"/>
                <a:gd name="connsiteY5" fmla="*/ 93726 h 95059"/>
                <a:gd name="connsiteX6" fmla="*/ 80010 w 80010"/>
                <a:gd name="connsiteY6" fmla="*/ 93726 h 95059"/>
                <a:gd name="connsiteX7" fmla="*/ 80010 w 80010"/>
                <a:gd name="connsiteY7" fmla="*/ 0 h 95059"/>
                <a:gd name="connsiteX8" fmla="*/ 57817 w 80010"/>
                <a:gd name="connsiteY8" fmla="*/ 0 h 95059"/>
                <a:gd name="connsiteX9" fmla="*/ 57817 w 80010"/>
                <a:gd name="connsiteY9" fmla="*/ 58674 h 95059"/>
                <a:gd name="connsiteX10" fmla="*/ 38291 w 80010"/>
                <a:gd name="connsiteY10" fmla="*/ 74200 h 95059"/>
                <a:gd name="connsiteX11" fmla="*/ 22860 w 80010"/>
                <a:gd name="connsiteY11" fmla="*/ 54674 h 95059"/>
                <a:gd name="connsiteX12" fmla="*/ 22860 w 80010"/>
                <a:gd name="connsiteY12" fmla="*/ 95 h 95059"/>
                <a:gd name="connsiteX13" fmla="*/ 0 w 80010"/>
                <a:gd name="connsiteY13" fmla="*/ 95 h 95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80010" h="95059">
                  <a:moveTo>
                    <a:pt x="0" y="0"/>
                  </a:moveTo>
                  <a:lnTo>
                    <a:pt x="0" y="0"/>
                  </a:lnTo>
                  <a:lnTo>
                    <a:pt x="0" y="58674"/>
                  </a:lnTo>
                  <a:cubicBezTo>
                    <a:pt x="0" y="81629"/>
                    <a:pt x="9430" y="95060"/>
                    <a:pt x="30194" y="95060"/>
                  </a:cubicBezTo>
                  <a:cubicBezTo>
                    <a:pt x="42291" y="95060"/>
                    <a:pt x="52483" y="90392"/>
                    <a:pt x="57817" y="82963"/>
                  </a:cubicBezTo>
                  <a:lnTo>
                    <a:pt x="57817" y="93726"/>
                  </a:lnTo>
                  <a:lnTo>
                    <a:pt x="80010" y="93726"/>
                  </a:lnTo>
                  <a:lnTo>
                    <a:pt x="80010" y="0"/>
                  </a:lnTo>
                  <a:lnTo>
                    <a:pt x="57817" y="0"/>
                  </a:lnTo>
                  <a:lnTo>
                    <a:pt x="57817" y="58674"/>
                  </a:lnTo>
                  <a:cubicBezTo>
                    <a:pt x="55150" y="66104"/>
                    <a:pt x="48387" y="74200"/>
                    <a:pt x="38291" y="74200"/>
                  </a:cubicBezTo>
                  <a:cubicBezTo>
                    <a:pt x="27527" y="74200"/>
                    <a:pt x="22860" y="67437"/>
                    <a:pt x="22860" y="54674"/>
                  </a:cubicBezTo>
                  <a:lnTo>
                    <a:pt x="22860" y="95"/>
                  </a:lnTo>
                  <a:lnTo>
                    <a:pt x="0" y="95"/>
                  </a:lnTo>
                  <a:close/>
                </a:path>
              </a:pathLst>
            </a:custGeom>
            <a:solidFill>
              <a:srgbClr val="21A5BE"/>
            </a:solidFill>
            <a:ln w="9525" cap="flat">
              <a:noFill/>
              <a:prstDash val="solid"/>
              <a:miter/>
            </a:ln>
          </p:spPr>
          <p:txBody>
            <a:bodyPr rtlCol="0" anchor="ctr"/>
            <a:lstStyle/>
            <a:p>
              <a:endParaRPr lang="en-NZ"/>
            </a:p>
          </p:txBody>
        </p:sp>
        <p:sp>
          <p:nvSpPr>
            <p:cNvPr id="33" name="Freeform: Shape 32">
              <a:extLst>
                <a:ext uri="{FF2B5EF4-FFF2-40B4-BE49-F238E27FC236}">
                  <a16:creationId xmlns:a16="http://schemas.microsoft.com/office/drawing/2014/main" id="{36416EE8-1A69-4AD4-91D8-9C9DA24A6EB2}"/>
                </a:ext>
              </a:extLst>
            </p:cNvPr>
            <p:cNvSpPr/>
            <p:nvPr/>
          </p:nvSpPr>
          <p:spPr>
            <a:xfrm>
              <a:off x="2088560" y="931428"/>
              <a:ext cx="26955" cy="132111"/>
            </a:xfrm>
            <a:custGeom>
              <a:avLst/>
              <a:gdLst>
                <a:gd name="connsiteX0" fmla="*/ 24956 w 26955"/>
                <a:gd name="connsiteY0" fmla="*/ 132112 h 132111"/>
                <a:gd name="connsiteX1" fmla="*/ 24956 w 26955"/>
                <a:gd name="connsiteY1" fmla="*/ 132112 h 132111"/>
                <a:gd name="connsiteX2" fmla="*/ 24956 w 26955"/>
                <a:gd name="connsiteY2" fmla="*/ 38386 h 132111"/>
                <a:gd name="connsiteX3" fmla="*/ 2667 w 26955"/>
                <a:gd name="connsiteY3" fmla="*/ 38386 h 132111"/>
                <a:gd name="connsiteX4" fmla="*/ 2667 w 26955"/>
                <a:gd name="connsiteY4" fmla="*/ 132112 h 132111"/>
                <a:gd name="connsiteX5" fmla="*/ 24956 w 26955"/>
                <a:gd name="connsiteY5" fmla="*/ 132112 h 132111"/>
                <a:gd name="connsiteX6" fmla="*/ 0 w 26955"/>
                <a:gd name="connsiteY6" fmla="*/ 12097 h 132111"/>
                <a:gd name="connsiteX7" fmla="*/ 0 w 26955"/>
                <a:gd name="connsiteY7" fmla="*/ 12097 h 132111"/>
                <a:gd name="connsiteX8" fmla="*/ 14192 w 26955"/>
                <a:gd name="connsiteY8" fmla="*/ 23527 h 132111"/>
                <a:gd name="connsiteX9" fmla="*/ 26956 w 26955"/>
                <a:gd name="connsiteY9" fmla="*/ 12097 h 132111"/>
                <a:gd name="connsiteX10" fmla="*/ 14192 w 26955"/>
                <a:gd name="connsiteY10" fmla="*/ 0 h 132111"/>
                <a:gd name="connsiteX11" fmla="*/ 0 w 26955"/>
                <a:gd name="connsiteY11" fmla="*/ 12097 h 1321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6955" h="132111">
                  <a:moveTo>
                    <a:pt x="24956" y="132112"/>
                  </a:moveTo>
                  <a:lnTo>
                    <a:pt x="24956" y="132112"/>
                  </a:lnTo>
                  <a:lnTo>
                    <a:pt x="24956" y="38386"/>
                  </a:lnTo>
                  <a:lnTo>
                    <a:pt x="2667" y="38386"/>
                  </a:lnTo>
                  <a:lnTo>
                    <a:pt x="2667" y="132112"/>
                  </a:lnTo>
                  <a:lnTo>
                    <a:pt x="24956" y="132112"/>
                  </a:lnTo>
                  <a:close/>
                  <a:moveTo>
                    <a:pt x="0" y="12097"/>
                  </a:moveTo>
                  <a:lnTo>
                    <a:pt x="0" y="12097"/>
                  </a:lnTo>
                  <a:cubicBezTo>
                    <a:pt x="0" y="20193"/>
                    <a:pt x="6096" y="23527"/>
                    <a:pt x="14192" y="23527"/>
                  </a:cubicBezTo>
                  <a:cubicBezTo>
                    <a:pt x="21527" y="23527"/>
                    <a:pt x="26956" y="20193"/>
                    <a:pt x="26956" y="12097"/>
                  </a:cubicBezTo>
                  <a:cubicBezTo>
                    <a:pt x="26956" y="3334"/>
                    <a:pt x="21527" y="0"/>
                    <a:pt x="14192" y="0"/>
                  </a:cubicBezTo>
                  <a:cubicBezTo>
                    <a:pt x="6096" y="0"/>
                    <a:pt x="0" y="3334"/>
                    <a:pt x="0" y="12097"/>
                  </a:cubicBezTo>
                </a:path>
              </a:pathLst>
            </a:custGeom>
            <a:solidFill>
              <a:srgbClr val="21A5BE"/>
            </a:solidFill>
            <a:ln w="9525" cap="flat">
              <a:noFill/>
              <a:prstDash val="solid"/>
              <a:miter/>
            </a:ln>
          </p:spPr>
          <p:txBody>
            <a:bodyPr rtlCol="0" anchor="ctr"/>
            <a:lstStyle/>
            <a:p>
              <a:endParaRPr lang="en-NZ"/>
            </a:p>
          </p:txBody>
        </p:sp>
        <p:sp>
          <p:nvSpPr>
            <p:cNvPr id="34" name="Freeform: Shape 33">
              <a:extLst>
                <a:ext uri="{FF2B5EF4-FFF2-40B4-BE49-F238E27FC236}">
                  <a16:creationId xmlns:a16="http://schemas.microsoft.com/office/drawing/2014/main" id="{37AC6387-4B5E-4FAC-8686-4658391C9A37}"/>
                </a:ext>
              </a:extLst>
            </p:cNvPr>
            <p:cNvSpPr/>
            <p:nvPr/>
          </p:nvSpPr>
          <p:spPr>
            <a:xfrm>
              <a:off x="2139137" y="968480"/>
              <a:ext cx="57245" cy="95059"/>
            </a:xfrm>
            <a:custGeom>
              <a:avLst/>
              <a:gdLst>
                <a:gd name="connsiteX0" fmla="*/ 22193 w 57245"/>
                <a:gd name="connsiteY0" fmla="*/ 95060 h 95059"/>
                <a:gd name="connsiteX1" fmla="*/ 22193 w 57245"/>
                <a:gd name="connsiteY1" fmla="*/ 95060 h 95059"/>
                <a:gd name="connsiteX2" fmla="*/ 22193 w 57245"/>
                <a:gd name="connsiteY2" fmla="*/ 37719 h 95059"/>
                <a:gd name="connsiteX3" fmla="*/ 41053 w 57245"/>
                <a:gd name="connsiteY3" fmla="*/ 20860 h 95059"/>
                <a:gd name="connsiteX4" fmla="*/ 53816 w 57245"/>
                <a:gd name="connsiteY4" fmla="*/ 24860 h 95059"/>
                <a:gd name="connsiteX5" fmla="*/ 57245 w 57245"/>
                <a:gd name="connsiteY5" fmla="*/ 3334 h 95059"/>
                <a:gd name="connsiteX6" fmla="*/ 43053 w 57245"/>
                <a:gd name="connsiteY6" fmla="*/ 0 h 95059"/>
                <a:gd name="connsiteX7" fmla="*/ 22289 w 57245"/>
                <a:gd name="connsiteY7" fmla="*/ 13430 h 95059"/>
                <a:gd name="connsiteX8" fmla="*/ 22289 w 57245"/>
                <a:gd name="connsiteY8" fmla="*/ 1333 h 95059"/>
                <a:gd name="connsiteX9" fmla="*/ 0 w 57245"/>
                <a:gd name="connsiteY9" fmla="*/ 1333 h 95059"/>
                <a:gd name="connsiteX10" fmla="*/ 0 w 57245"/>
                <a:gd name="connsiteY10" fmla="*/ 95060 h 95059"/>
                <a:gd name="connsiteX11" fmla="*/ 22289 w 57245"/>
                <a:gd name="connsiteY11" fmla="*/ 95060 h 95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7245" h="95059">
                  <a:moveTo>
                    <a:pt x="22193" y="95060"/>
                  </a:moveTo>
                  <a:lnTo>
                    <a:pt x="22193" y="95060"/>
                  </a:lnTo>
                  <a:lnTo>
                    <a:pt x="22193" y="37719"/>
                  </a:lnTo>
                  <a:cubicBezTo>
                    <a:pt x="25527" y="26956"/>
                    <a:pt x="31623" y="20860"/>
                    <a:pt x="41053" y="20860"/>
                  </a:cubicBezTo>
                  <a:cubicBezTo>
                    <a:pt x="45053" y="20860"/>
                    <a:pt x="50483" y="22193"/>
                    <a:pt x="53816" y="24860"/>
                  </a:cubicBezTo>
                  <a:lnTo>
                    <a:pt x="57245" y="3334"/>
                  </a:lnTo>
                  <a:cubicBezTo>
                    <a:pt x="53816" y="1333"/>
                    <a:pt x="48482" y="0"/>
                    <a:pt x="43053" y="0"/>
                  </a:cubicBezTo>
                  <a:cubicBezTo>
                    <a:pt x="33052" y="0"/>
                    <a:pt x="26956" y="4001"/>
                    <a:pt x="22289" y="13430"/>
                  </a:cubicBezTo>
                  <a:lnTo>
                    <a:pt x="22289" y="1333"/>
                  </a:lnTo>
                  <a:lnTo>
                    <a:pt x="0" y="1333"/>
                  </a:lnTo>
                  <a:lnTo>
                    <a:pt x="0" y="95060"/>
                  </a:lnTo>
                  <a:lnTo>
                    <a:pt x="22289" y="95060"/>
                  </a:lnTo>
                  <a:close/>
                </a:path>
              </a:pathLst>
            </a:custGeom>
            <a:solidFill>
              <a:srgbClr val="21A5BE"/>
            </a:solidFill>
            <a:ln w="9525" cap="flat">
              <a:noFill/>
              <a:prstDash val="solid"/>
              <a:miter/>
            </a:ln>
          </p:spPr>
          <p:txBody>
            <a:bodyPr rtlCol="0" anchor="ctr"/>
            <a:lstStyle/>
            <a:p>
              <a:endParaRPr lang="en-NZ"/>
            </a:p>
          </p:txBody>
        </p:sp>
        <p:sp>
          <p:nvSpPr>
            <p:cNvPr id="35" name="Freeform: Shape 34">
              <a:extLst>
                <a:ext uri="{FF2B5EF4-FFF2-40B4-BE49-F238E27FC236}">
                  <a16:creationId xmlns:a16="http://schemas.microsoft.com/office/drawing/2014/main" id="{2DA9177D-1A63-4919-A96E-22F5700BBB48}"/>
                </a:ext>
              </a:extLst>
            </p:cNvPr>
            <p:cNvSpPr/>
            <p:nvPr/>
          </p:nvSpPr>
          <p:spPr>
            <a:xfrm>
              <a:off x="2206956" y="967147"/>
              <a:ext cx="77342" cy="99155"/>
            </a:xfrm>
            <a:custGeom>
              <a:avLst/>
              <a:gdLst>
                <a:gd name="connsiteX0" fmla="*/ 22955 w 77342"/>
                <a:gd name="connsiteY0" fmla="*/ 39053 h 99155"/>
                <a:gd name="connsiteX1" fmla="*/ 22955 w 77342"/>
                <a:gd name="connsiteY1" fmla="*/ 39053 h 99155"/>
                <a:gd name="connsiteX2" fmla="*/ 41815 w 77342"/>
                <a:gd name="connsiteY2" fmla="*/ 19526 h 99155"/>
                <a:gd name="connsiteX3" fmla="*/ 56579 w 77342"/>
                <a:gd name="connsiteY3" fmla="*/ 34385 h 99155"/>
                <a:gd name="connsiteX4" fmla="*/ 56579 w 77342"/>
                <a:gd name="connsiteY4" fmla="*/ 39148 h 99155"/>
                <a:gd name="connsiteX5" fmla="*/ 22955 w 77342"/>
                <a:gd name="connsiteY5" fmla="*/ 39148 h 99155"/>
                <a:gd name="connsiteX6" fmla="*/ 74676 w 77342"/>
                <a:gd name="connsiteY6" fmla="*/ 56579 h 99155"/>
                <a:gd name="connsiteX7" fmla="*/ 74676 w 77342"/>
                <a:gd name="connsiteY7" fmla="*/ 56579 h 99155"/>
                <a:gd name="connsiteX8" fmla="*/ 77343 w 77342"/>
                <a:gd name="connsiteY8" fmla="*/ 37719 h 99155"/>
                <a:gd name="connsiteX9" fmla="*/ 41719 w 77342"/>
                <a:gd name="connsiteY9" fmla="*/ 0 h 99155"/>
                <a:gd name="connsiteX10" fmla="*/ 0 w 77342"/>
                <a:gd name="connsiteY10" fmla="*/ 49911 h 99155"/>
                <a:gd name="connsiteX11" fmla="*/ 41719 w 77342"/>
                <a:gd name="connsiteY11" fmla="*/ 99155 h 99155"/>
                <a:gd name="connsiteX12" fmla="*/ 76676 w 77342"/>
                <a:gd name="connsiteY12" fmla="*/ 87725 h 99155"/>
                <a:gd name="connsiteX13" fmla="*/ 67913 w 77342"/>
                <a:gd name="connsiteY13" fmla="*/ 70866 h 99155"/>
                <a:gd name="connsiteX14" fmla="*/ 45053 w 77342"/>
                <a:gd name="connsiteY14" fmla="*/ 79629 h 99155"/>
                <a:gd name="connsiteX15" fmla="*/ 22193 w 77342"/>
                <a:gd name="connsiteY15" fmla="*/ 56769 h 99155"/>
                <a:gd name="connsiteX16" fmla="*/ 74676 w 77342"/>
                <a:gd name="connsiteY16" fmla="*/ 56769 h 991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77342" h="99155">
                  <a:moveTo>
                    <a:pt x="22955" y="39053"/>
                  </a:moveTo>
                  <a:lnTo>
                    <a:pt x="22955" y="39053"/>
                  </a:lnTo>
                  <a:cubicBezTo>
                    <a:pt x="24289" y="27623"/>
                    <a:pt x="30289" y="19526"/>
                    <a:pt x="41815" y="19526"/>
                  </a:cubicBezTo>
                  <a:cubicBezTo>
                    <a:pt x="51244" y="19526"/>
                    <a:pt x="56579" y="24955"/>
                    <a:pt x="56579" y="34385"/>
                  </a:cubicBezTo>
                  <a:lnTo>
                    <a:pt x="56579" y="39148"/>
                  </a:lnTo>
                  <a:lnTo>
                    <a:pt x="22955" y="39148"/>
                  </a:lnTo>
                  <a:close/>
                  <a:moveTo>
                    <a:pt x="74676" y="56579"/>
                  </a:moveTo>
                  <a:lnTo>
                    <a:pt x="74676" y="56579"/>
                  </a:lnTo>
                  <a:cubicBezTo>
                    <a:pt x="76771" y="51149"/>
                    <a:pt x="77343" y="44482"/>
                    <a:pt x="77343" y="37719"/>
                  </a:cubicBezTo>
                  <a:cubicBezTo>
                    <a:pt x="77343" y="16859"/>
                    <a:pt x="66580" y="0"/>
                    <a:pt x="41719" y="0"/>
                  </a:cubicBezTo>
                  <a:cubicBezTo>
                    <a:pt x="16859" y="0"/>
                    <a:pt x="0" y="20860"/>
                    <a:pt x="0" y="49911"/>
                  </a:cubicBezTo>
                  <a:cubicBezTo>
                    <a:pt x="0" y="78962"/>
                    <a:pt x="12763" y="99155"/>
                    <a:pt x="41719" y="99155"/>
                  </a:cubicBezTo>
                  <a:cubicBezTo>
                    <a:pt x="56483" y="99155"/>
                    <a:pt x="67913" y="94393"/>
                    <a:pt x="76676" y="87725"/>
                  </a:cubicBezTo>
                  <a:lnTo>
                    <a:pt x="67913" y="70866"/>
                  </a:lnTo>
                  <a:cubicBezTo>
                    <a:pt x="62484" y="75533"/>
                    <a:pt x="55150" y="79629"/>
                    <a:pt x="45053" y="79629"/>
                  </a:cubicBezTo>
                  <a:cubicBezTo>
                    <a:pt x="28956" y="79629"/>
                    <a:pt x="22860" y="70199"/>
                    <a:pt x="22193" y="56769"/>
                  </a:cubicBezTo>
                  <a:lnTo>
                    <a:pt x="74676" y="56769"/>
                  </a:lnTo>
                  <a:close/>
                </a:path>
              </a:pathLst>
            </a:custGeom>
            <a:solidFill>
              <a:srgbClr val="21A5BE"/>
            </a:solidFill>
            <a:ln w="9525" cap="flat">
              <a:noFill/>
              <a:prstDash val="solid"/>
              <a:miter/>
            </a:ln>
          </p:spPr>
          <p:txBody>
            <a:bodyPr rtlCol="0" anchor="ctr"/>
            <a:lstStyle/>
            <a:p>
              <a:endParaRPr lang="en-NZ"/>
            </a:p>
          </p:txBody>
        </p:sp>
        <p:sp>
          <p:nvSpPr>
            <p:cNvPr id="36" name="Freeform: Shape 35">
              <a:extLst>
                <a:ext uri="{FF2B5EF4-FFF2-40B4-BE49-F238E27FC236}">
                  <a16:creationId xmlns:a16="http://schemas.microsoft.com/office/drawing/2014/main" id="{E235D436-4CE4-4850-8A14-2EFDB9DF6F28}"/>
                </a:ext>
              </a:extLst>
            </p:cNvPr>
            <p:cNvSpPr/>
            <p:nvPr/>
          </p:nvSpPr>
          <p:spPr>
            <a:xfrm>
              <a:off x="2304587" y="968480"/>
              <a:ext cx="133350" cy="95059"/>
            </a:xfrm>
            <a:custGeom>
              <a:avLst/>
              <a:gdLst>
                <a:gd name="connsiteX0" fmla="*/ 133255 w 133350"/>
                <a:gd name="connsiteY0" fmla="*/ 95060 h 95059"/>
                <a:gd name="connsiteX1" fmla="*/ 133255 w 133350"/>
                <a:gd name="connsiteY1" fmla="*/ 95060 h 95059"/>
                <a:gd name="connsiteX2" fmla="*/ 133255 w 133350"/>
                <a:gd name="connsiteY2" fmla="*/ 35719 h 95059"/>
                <a:gd name="connsiteX3" fmla="*/ 102203 w 133350"/>
                <a:gd name="connsiteY3" fmla="*/ 0 h 95059"/>
                <a:gd name="connsiteX4" fmla="*/ 75247 w 133350"/>
                <a:gd name="connsiteY4" fmla="*/ 14859 h 95059"/>
                <a:gd name="connsiteX5" fmla="*/ 49721 w 133350"/>
                <a:gd name="connsiteY5" fmla="*/ 0 h 95059"/>
                <a:gd name="connsiteX6" fmla="*/ 22860 w 133350"/>
                <a:gd name="connsiteY6" fmla="*/ 12097 h 95059"/>
                <a:gd name="connsiteX7" fmla="*/ 22860 w 133350"/>
                <a:gd name="connsiteY7" fmla="*/ 1333 h 95059"/>
                <a:gd name="connsiteX8" fmla="*/ 0 w 133350"/>
                <a:gd name="connsiteY8" fmla="*/ 1333 h 95059"/>
                <a:gd name="connsiteX9" fmla="*/ 0 w 133350"/>
                <a:gd name="connsiteY9" fmla="*/ 95060 h 95059"/>
                <a:gd name="connsiteX10" fmla="*/ 22860 w 133350"/>
                <a:gd name="connsiteY10" fmla="*/ 95060 h 95059"/>
                <a:gd name="connsiteX11" fmla="*/ 22860 w 133350"/>
                <a:gd name="connsiteY11" fmla="*/ 35052 h 95059"/>
                <a:gd name="connsiteX12" fmla="*/ 41053 w 133350"/>
                <a:gd name="connsiteY12" fmla="*/ 20860 h 95059"/>
                <a:gd name="connsiteX13" fmla="*/ 56483 w 133350"/>
                <a:gd name="connsiteY13" fmla="*/ 39719 h 95059"/>
                <a:gd name="connsiteX14" fmla="*/ 56483 w 133350"/>
                <a:gd name="connsiteY14" fmla="*/ 94964 h 95059"/>
                <a:gd name="connsiteX15" fmla="*/ 78772 w 133350"/>
                <a:gd name="connsiteY15" fmla="*/ 94964 h 95059"/>
                <a:gd name="connsiteX16" fmla="*/ 78772 w 133350"/>
                <a:gd name="connsiteY16" fmla="*/ 33623 h 95059"/>
                <a:gd name="connsiteX17" fmla="*/ 95536 w 133350"/>
                <a:gd name="connsiteY17" fmla="*/ 20860 h 95059"/>
                <a:gd name="connsiteX18" fmla="*/ 111061 w 133350"/>
                <a:gd name="connsiteY18" fmla="*/ 39719 h 95059"/>
                <a:gd name="connsiteX19" fmla="*/ 111061 w 133350"/>
                <a:gd name="connsiteY19" fmla="*/ 94964 h 95059"/>
                <a:gd name="connsiteX20" fmla="*/ 133350 w 133350"/>
                <a:gd name="connsiteY20" fmla="*/ 94964 h 95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3350" h="95059">
                  <a:moveTo>
                    <a:pt x="133255" y="95060"/>
                  </a:moveTo>
                  <a:lnTo>
                    <a:pt x="133255" y="95060"/>
                  </a:lnTo>
                  <a:lnTo>
                    <a:pt x="133255" y="35719"/>
                  </a:lnTo>
                  <a:cubicBezTo>
                    <a:pt x="133255" y="12097"/>
                    <a:pt x="124492" y="0"/>
                    <a:pt x="102203" y="0"/>
                  </a:cubicBezTo>
                  <a:cubicBezTo>
                    <a:pt x="89440" y="0"/>
                    <a:pt x="80677" y="5429"/>
                    <a:pt x="75247" y="14859"/>
                  </a:cubicBezTo>
                  <a:cubicBezTo>
                    <a:pt x="70580" y="4763"/>
                    <a:pt x="61817" y="0"/>
                    <a:pt x="49721" y="0"/>
                  </a:cubicBezTo>
                  <a:cubicBezTo>
                    <a:pt x="37624" y="0"/>
                    <a:pt x="28194" y="4763"/>
                    <a:pt x="22860" y="12097"/>
                  </a:cubicBezTo>
                  <a:lnTo>
                    <a:pt x="22860" y="1333"/>
                  </a:lnTo>
                  <a:lnTo>
                    <a:pt x="0" y="1333"/>
                  </a:lnTo>
                  <a:lnTo>
                    <a:pt x="0" y="95060"/>
                  </a:lnTo>
                  <a:lnTo>
                    <a:pt x="22860" y="95060"/>
                  </a:lnTo>
                  <a:lnTo>
                    <a:pt x="22860" y="35052"/>
                  </a:lnTo>
                  <a:cubicBezTo>
                    <a:pt x="25527" y="26956"/>
                    <a:pt x="30956" y="20860"/>
                    <a:pt x="41053" y="20860"/>
                  </a:cubicBezTo>
                  <a:cubicBezTo>
                    <a:pt x="51149" y="20860"/>
                    <a:pt x="56483" y="26289"/>
                    <a:pt x="56483" y="39719"/>
                  </a:cubicBezTo>
                  <a:lnTo>
                    <a:pt x="56483" y="94964"/>
                  </a:lnTo>
                  <a:lnTo>
                    <a:pt x="78772" y="94964"/>
                  </a:lnTo>
                  <a:lnTo>
                    <a:pt x="78772" y="33623"/>
                  </a:lnTo>
                  <a:cubicBezTo>
                    <a:pt x="82105" y="26194"/>
                    <a:pt x="86868" y="20860"/>
                    <a:pt x="95536" y="20860"/>
                  </a:cubicBezTo>
                  <a:cubicBezTo>
                    <a:pt x="106394" y="20860"/>
                    <a:pt x="111061" y="26289"/>
                    <a:pt x="111061" y="39719"/>
                  </a:cubicBezTo>
                  <a:lnTo>
                    <a:pt x="111061" y="94964"/>
                  </a:lnTo>
                  <a:lnTo>
                    <a:pt x="133350" y="94964"/>
                  </a:lnTo>
                  <a:close/>
                </a:path>
              </a:pathLst>
            </a:custGeom>
            <a:solidFill>
              <a:srgbClr val="21A5BE"/>
            </a:solidFill>
            <a:ln w="9525" cap="flat">
              <a:noFill/>
              <a:prstDash val="solid"/>
              <a:miter/>
            </a:ln>
          </p:spPr>
          <p:txBody>
            <a:bodyPr rtlCol="0" anchor="ctr"/>
            <a:lstStyle/>
            <a:p>
              <a:endParaRPr lang="en-NZ"/>
            </a:p>
          </p:txBody>
        </p:sp>
        <p:sp>
          <p:nvSpPr>
            <p:cNvPr id="37" name="Freeform: Shape 36">
              <a:extLst>
                <a:ext uri="{FF2B5EF4-FFF2-40B4-BE49-F238E27FC236}">
                  <a16:creationId xmlns:a16="http://schemas.microsoft.com/office/drawing/2014/main" id="{3F396B63-C0D9-4A98-9DA5-31DA637C6B67}"/>
                </a:ext>
              </a:extLst>
            </p:cNvPr>
            <p:cNvSpPr/>
            <p:nvPr/>
          </p:nvSpPr>
          <p:spPr>
            <a:xfrm>
              <a:off x="2457939" y="967147"/>
              <a:ext cx="77343" cy="99155"/>
            </a:xfrm>
            <a:custGeom>
              <a:avLst/>
              <a:gdLst>
                <a:gd name="connsiteX0" fmla="*/ 23527 w 77343"/>
                <a:gd name="connsiteY0" fmla="*/ 39053 h 99155"/>
                <a:gd name="connsiteX1" fmla="*/ 23527 w 77343"/>
                <a:gd name="connsiteY1" fmla="*/ 39053 h 99155"/>
                <a:gd name="connsiteX2" fmla="*/ 41720 w 77343"/>
                <a:gd name="connsiteY2" fmla="*/ 19526 h 99155"/>
                <a:gd name="connsiteX3" fmla="*/ 57150 w 77343"/>
                <a:gd name="connsiteY3" fmla="*/ 34385 h 99155"/>
                <a:gd name="connsiteX4" fmla="*/ 56483 w 77343"/>
                <a:gd name="connsiteY4" fmla="*/ 39148 h 99155"/>
                <a:gd name="connsiteX5" fmla="*/ 23432 w 77343"/>
                <a:gd name="connsiteY5" fmla="*/ 39148 h 99155"/>
                <a:gd name="connsiteX6" fmla="*/ 74676 w 77343"/>
                <a:gd name="connsiteY6" fmla="*/ 56579 h 99155"/>
                <a:gd name="connsiteX7" fmla="*/ 74676 w 77343"/>
                <a:gd name="connsiteY7" fmla="*/ 56579 h 99155"/>
                <a:gd name="connsiteX8" fmla="*/ 77343 w 77343"/>
                <a:gd name="connsiteY8" fmla="*/ 37719 h 99155"/>
                <a:gd name="connsiteX9" fmla="*/ 41720 w 77343"/>
                <a:gd name="connsiteY9" fmla="*/ 0 h 99155"/>
                <a:gd name="connsiteX10" fmla="*/ 0 w 77343"/>
                <a:gd name="connsiteY10" fmla="*/ 49911 h 99155"/>
                <a:gd name="connsiteX11" fmla="*/ 41720 w 77343"/>
                <a:gd name="connsiteY11" fmla="*/ 99155 h 99155"/>
                <a:gd name="connsiteX12" fmla="*/ 76676 w 77343"/>
                <a:gd name="connsiteY12" fmla="*/ 87725 h 99155"/>
                <a:gd name="connsiteX13" fmla="*/ 67913 w 77343"/>
                <a:gd name="connsiteY13" fmla="*/ 70866 h 99155"/>
                <a:gd name="connsiteX14" fmla="*/ 45053 w 77343"/>
                <a:gd name="connsiteY14" fmla="*/ 79629 h 99155"/>
                <a:gd name="connsiteX15" fmla="*/ 22193 w 77343"/>
                <a:gd name="connsiteY15" fmla="*/ 56769 h 99155"/>
                <a:gd name="connsiteX16" fmla="*/ 74676 w 77343"/>
                <a:gd name="connsiteY16" fmla="*/ 56769 h 991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77343" h="99155">
                  <a:moveTo>
                    <a:pt x="23527" y="39053"/>
                  </a:moveTo>
                  <a:lnTo>
                    <a:pt x="23527" y="39053"/>
                  </a:lnTo>
                  <a:cubicBezTo>
                    <a:pt x="24289" y="27623"/>
                    <a:pt x="30290" y="19526"/>
                    <a:pt x="41720" y="19526"/>
                  </a:cubicBezTo>
                  <a:cubicBezTo>
                    <a:pt x="51149" y="19526"/>
                    <a:pt x="57150" y="24955"/>
                    <a:pt x="57150" y="34385"/>
                  </a:cubicBezTo>
                  <a:cubicBezTo>
                    <a:pt x="57150" y="36385"/>
                    <a:pt x="56483" y="37719"/>
                    <a:pt x="56483" y="39148"/>
                  </a:cubicBezTo>
                  <a:lnTo>
                    <a:pt x="23432" y="39148"/>
                  </a:lnTo>
                  <a:close/>
                  <a:moveTo>
                    <a:pt x="74676" y="56579"/>
                  </a:moveTo>
                  <a:lnTo>
                    <a:pt x="74676" y="56579"/>
                  </a:lnTo>
                  <a:cubicBezTo>
                    <a:pt x="76771" y="51149"/>
                    <a:pt x="77343" y="44482"/>
                    <a:pt x="77343" y="37719"/>
                  </a:cubicBezTo>
                  <a:cubicBezTo>
                    <a:pt x="77343" y="16859"/>
                    <a:pt x="66580" y="0"/>
                    <a:pt x="41720" y="0"/>
                  </a:cubicBezTo>
                  <a:cubicBezTo>
                    <a:pt x="16859" y="0"/>
                    <a:pt x="0" y="20860"/>
                    <a:pt x="0" y="49911"/>
                  </a:cubicBezTo>
                  <a:cubicBezTo>
                    <a:pt x="0" y="78962"/>
                    <a:pt x="12764" y="99155"/>
                    <a:pt x="41720" y="99155"/>
                  </a:cubicBezTo>
                  <a:cubicBezTo>
                    <a:pt x="56483" y="99155"/>
                    <a:pt x="68675" y="94393"/>
                    <a:pt x="76676" y="87725"/>
                  </a:cubicBezTo>
                  <a:lnTo>
                    <a:pt x="67913" y="70866"/>
                  </a:lnTo>
                  <a:cubicBezTo>
                    <a:pt x="62579" y="75533"/>
                    <a:pt x="55150" y="79629"/>
                    <a:pt x="45053" y="79629"/>
                  </a:cubicBezTo>
                  <a:cubicBezTo>
                    <a:pt x="29623" y="79629"/>
                    <a:pt x="22860" y="70199"/>
                    <a:pt x="22193" y="56769"/>
                  </a:cubicBezTo>
                  <a:lnTo>
                    <a:pt x="74676" y="56769"/>
                  </a:lnTo>
                  <a:close/>
                </a:path>
              </a:pathLst>
            </a:custGeom>
            <a:solidFill>
              <a:srgbClr val="21A5BE"/>
            </a:solidFill>
            <a:ln w="9525" cap="flat">
              <a:noFill/>
              <a:prstDash val="solid"/>
              <a:miter/>
            </a:ln>
          </p:spPr>
          <p:txBody>
            <a:bodyPr rtlCol="0" anchor="ctr"/>
            <a:lstStyle/>
            <a:p>
              <a:endParaRPr lang="en-NZ"/>
            </a:p>
          </p:txBody>
        </p:sp>
        <p:sp>
          <p:nvSpPr>
            <p:cNvPr id="38" name="Freeform: Shape 37">
              <a:extLst>
                <a:ext uri="{FF2B5EF4-FFF2-40B4-BE49-F238E27FC236}">
                  <a16:creationId xmlns:a16="http://schemas.microsoft.com/office/drawing/2014/main" id="{505916E1-8713-4F8C-919F-0F02DFCEA348}"/>
                </a:ext>
              </a:extLst>
            </p:cNvPr>
            <p:cNvSpPr/>
            <p:nvPr/>
          </p:nvSpPr>
          <p:spPr>
            <a:xfrm>
              <a:off x="2556237" y="968480"/>
              <a:ext cx="80009" cy="95059"/>
            </a:xfrm>
            <a:custGeom>
              <a:avLst/>
              <a:gdLst>
                <a:gd name="connsiteX0" fmla="*/ 80010 w 80009"/>
                <a:gd name="connsiteY0" fmla="*/ 95060 h 95059"/>
                <a:gd name="connsiteX1" fmla="*/ 80010 w 80009"/>
                <a:gd name="connsiteY1" fmla="*/ 95060 h 95059"/>
                <a:gd name="connsiteX2" fmla="*/ 80010 w 80009"/>
                <a:gd name="connsiteY2" fmla="*/ 36385 h 95059"/>
                <a:gd name="connsiteX3" fmla="*/ 49816 w 80009"/>
                <a:gd name="connsiteY3" fmla="*/ 0 h 95059"/>
                <a:gd name="connsiteX4" fmla="*/ 22193 w 80009"/>
                <a:gd name="connsiteY4" fmla="*/ 12097 h 95059"/>
                <a:gd name="connsiteX5" fmla="*/ 22193 w 80009"/>
                <a:gd name="connsiteY5" fmla="*/ 1333 h 95059"/>
                <a:gd name="connsiteX6" fmla="*/ 0 w 80009"/>
                <a:gd name="connsiteY6" fmla="*/ 1333 h 95059"/>
                <a:gd name="connsiteX7" fmla="*/ 0 w 80009"/>
                <a:gd name="connsiteY7" fmla="*/ 95060 h 95059"/>
                <a:gd name="connsiteX8" fmla="*/ 22193 w 80009"/>
                <a:gd name="connsiteY8" fmla="*/ 95060 h 95059"/>
                <a:gd name="connsiteX9" fmla="*/ 22193 w 80009"/>
                <a:gd name="connsiteY9" fmla="*/ 36385 h 95059"/>
                <a:gd name="connsiteX10" fmla="*/ 41053 w 80009"/>
                <a:gd name="connsiteY10" fmla="*/ 20860 h 95059"/>
                <a:gd name="connsiteX11" fmla="*/ 57150 w 80009"/>
                <a:gd name="connsiteY11" fmla="*/ 40386 h 95059"/>
                <a:gd name="connsiteX12" fmla="*/ 57150 w 80009"/>
                <a:gd name="connsiteY12" fmla="*/ 94964 h 95059"/>
                <a:gd name="connsiteX13" fmla="*/ 80010 w 80009"/>
                <a:gd name="connsiteY13" fmla="*/ 94964 h 95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80009" h="95059">
                  <a:moveTo>
                    <a:pt x="80010" y="95060"/>
                  </a:moveTo>
                  <a:lnTo>
                    <a:pt x="80010" y="95060"/>
                  </a:lnTo>
                  <a:lnTo>
                    <a:pt x="80010" y="36385"/>
                  </a:lnTo>
                  <a:cubicBezTo>
                    <a:pt x="80010" y="13430"/>
                    <a:pt x="70580" y="0"/>
                    <a:pt x="49816" y="0"/>
                  </a:cubicBezTo>
                  <a:cubicBezTo>
                    <a:pt x="37719" y="0"/>
                    <a:pt x="27527" y="4763"/>
                    <a:pt x="22193" y="12097"/>
                  </a:cubicBezTo>
                  <a:lnTo>
                    <a:pt x="22193" y="1333"/>
                  </a:lnTo>
                  <a:lnTo>
                    <a:pt x="0" y="1333"/>
                  </a:lnTo>
                  <a:lnTo>
                    <a:pt x="0" y="95060"/>
                  </a:lnTo>
                  <a:lnTo>
                    <a:pt x="22193" y="95060"/>
                  </a:lnTo>
                  <a:lnTo>
                    <a:pt x="22193" y="36385"/>
                  </a:lnTo>
                  <a:cubicBezTo>
                    <a:pt x="24860" y="28956"/>
                    <a:pt x="31623" y="20860"/>
                    <a:pt x="41053" y="20860"/>
                  </a:cubicBezTo>
                  <a:cubicBezTo>
                    <a:pt x="52578" y="20860"/>
                    <a:pt x="57150" y="27623"/>
                    <a:pt x="57150" y="40386"/>
                  </a:cubicBezTo>
                  <a:lnTo>
                    <a:pt x="57150" y="94964"/>
                  </a:lnTo>
                  <a:lnTo>
                    <a:pt x="80010" y="94964"/>
                  </a:lnTo>
                  <a:close/>
                </a:path>
              </a:pathLst>
            </a:custGeom>
            <a:solidFill>
              <a:srgbClr val="21A5BE"/>
            </a:solidFill>
            <a:ln w="9525" cap="flat">
              <a:noFill/>
              <a:prstDash val="solid"/>
              <a:miter/>
            </a:ln>
          </p:spPr>
          <p:txBody>
            <a:bodyPr rtlCol="0" anchor="ctr"/>
            <a:lstStyle/>
            <a:p>
              <a:endParaRPr lang="en-NZ"/>
            </a:p>
          </p:txBody>
        </p:sp>
        <p:sp>
          <p:nvSpPr>
            <p:cNvPr id="39" name="Freeform: Shape 38">
              <a:extLst>
                <a:ext uri="{FF2B5EF4-FFF2-40B4-BE49-F238E27FC236}">
                  <a16:creationId xmlns:a16="http://schemas.microsoft.com/office/drawing/2014/main" id="{ECB1943A-40D3-4524-A3DB-62997469481E}"/>
                </a:ext>
              </a:extLst>
            </p:cNvPr>
            <p:cNvSpPr/>
            <p:nvPr/>
          </p:nvSpPr>
          <p:spPr>
            <a:xfrm>
              <a:off x="2653107" y="946192"/>
              <a:ext cx="68579" cy="119253"/>
            </a:xfrm>
            <a:custGeom>
              <a:avLst/>
              <a:gdLst>
                <a:gd name="connsiteX0" fmla="*/ 36290 w 68579"/>
                <a:gd name="connsiteY0" fmla="*/ 41815 h 119253"/>
                <a:gd name="connsiteX1" fmla="*/ 65246 w 68579"/>
                <a:gd name="connsiteY1" fmla="*/ 41815 h 119253"/>
                <a:gd name="connsiteX2" fmla="*/ 65246 w 68579"/>
                <a:gd name="connsiteY2" fmla="*/ 23622 h 119253"/>
                <a:gd name="connsiteX3" fmla="*/ 36290 w 68579"/>
                <a:gd name="connsiteY3" fmla="*/ 23622 h 119253"/>
                <a:gd name="connsiteX4" fmla="*/ 36290 w 68579"/>
                <a:gd name="connsiteY4" fmla="*/ 0 h 119253"/>
                <a:gd name="connsiteX5" fmla="*/ 18098 w 68579"/>
                <a:gd name="connsiteY5" fmla="*/ 0 h 119253"/>
                <a:gd name="connsiteX6" fmla="*/ 15431 w 68579"/>
                <a:gd name="connsiteY6" fmla="*/ 23622 h 119253"/>
                <a:gd name="connsiteX7" fmla="*/ 0 w 68579"/>
                <a:gd name="connsiteY7" fmla="*/ 23622 h 119253"/>
                <a:gd name="connsiteX8" fmla="*/ 0 w 68579"/>
                <a:gd name="connsiteY8" fmla="*/ 41815 h 119253"/>
                <a:gd name="connsiteX9" fmla="*/ 14097 w 68579"/>
                <a:gd name="connsiteY9" fmla="*/ 41815 h 119253"/>
                <a:gd name="connsiteX10" fmla="*/ 14097 w 68579"/>
                <a:gd name="connsiteY10" fmla="*/ 89630 h 119253"/>
                <a:gd name="connsiteX11" fmla="*/ 41719 w 68579"/>
                <a:gd name="connsiteY11" fmla="*/ 119253 h 119253"/>
                <a:gd name="connsiteX12" fmla="*/ 68580 w 68579"/>
                <a:gd name="connsiteY12" fmla="*/ 111157 h 119253"/>
                <a:gd name="connsiteX13" fmla="*/ 63246 w 68579"/>
                <a:gd name="connsiteY13" fmla="*/ 92964 h 119253"/>
                <a:gd name="connsiteX14" fmla="*/ 47053 w 68579"/>
                <a:gd name="connsiteY14" fmla="*/ 99060 h 119253"/>
                <a:gd name="connsiteX15" fmla="*/ 36290 w 68579"/>
                <a:gd name="connsiteY15" fmla="*/ 86297 h 119253"/>
                <a:gd name="connsiteX16" fmla="*/ 36290 w 68579"/>
                <a:gd name="connsiteY16" fmla="*/ 41815 h 1192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68579" h="119253">
                  <a:moveTo>
                    <a:pt x="36290" y="41815"/>
                  </a:moveTo>
                  <a:lnTo>
                    <a:pt x="65246" y="41815"/>
                  </a:lnTo>
                  <a:lnTo>
                    <a:pt x="65246" y="23622"/>
                  </a:lnTo>
                  <a:lnTo>
                    <a:pt x="36290" y="23622"/>
                  </a:lnTo>
                  <a:lnTo>
                    <a:pt x="36290" y="0"/>
                  </a:lnTo>
                  <a:lnTo>
                    <a:pt x="18098" y="0"/>
                  </a:lnTo>
                  <a:lnTo>
                    <a:pt x="15431" y="23622"/>
                  </a:lnTo>
                  <a:lnTo>
                    <a:pt x="0" y="23622"/>
                  </a:lnTo>
                  <a:lnTo>
                    <a:pt x="0" y="41815"/>
                  </a:lnTo>
                  <a:lnTo>
                    <a:pt x="14097" y="41815"/>
                  </a:lnTo>
                  <a:lnTo>
                    <a:pt x="14097" y="89630"/>
                  </a:lnTo>
                  <a:cubicBezTo>
                    <a:pt x="14097" y="110490"/>
                    <a:pt x="25622" y="119253"/>
                    <a:pt x="41719" y="119253"/>
                  </a:cubicBezTo>
                  <a:cubicBezTo>
                    <a:pt x="53816" y="119253"/>
                    <a:pt x="61246" y="115919"/>
                    <a:pt x="68580" y="111157"/>
                  </a:cubicBezTo>
                  <a:lnTo>
                    <a:pt x="63246" y="92964"/>
                  </a:lnTo>
                  <a:cubicBezTo>
                    <a:pt x="59245" y="96298"/>
                    <a:pt x="52483" y="99060"/>
                    <a:pt x="47053" y="99060"/>
                  </a:cubicBezTo>
                  <a:cubicBezTo>
                    <a:pt x="40291" y="99060"/>
                    <a:pt x="36290" y="95726"/>
                    <a:pt x="36290" y="86297"/>
                  </a:cubicBezTo>
                  <a:lnTo>
                    <a:pt x="36290" y="41815"/>
                  </a:lnTo>
                  <a:close/>
                </a:path>
              </a:pathLst>
            </a:custGeom>
            <a:solidFill>
              <a:srgbClr val="21A5BE"/>
            </a:solidFill>
            <a:ln w="9525" cap="flat">
              <a:noFill/>
              <a:prstDash val="solid"/>
              <a:miter/>
            </a:ln>
          </p:spPr>
          <p:txBody>
            <a:bodyPr rtlCol="0" anchor="ctr"/>
            <a:lstStyle/>
            <a:p>
              <a:endParaRPr lang="en-NZ"/>
            </a:p>
          </p:txBody>
        </p:sp>
        <p:sp>
          <p:nvSpPr>
            <p:cNvPr id="40" name="Freeform: Shape 39">
              <a:extLst>
                <a:ext uri="{FF2B5EF4-FFF2-40B4-BE49-F238E27FC236}">
                  <a16:creationId xmlns:a16="http://schemas.microsoft.com/office/drawing/2014/main" id="{381772D4-A785-451F-BE70-C3338F374B85}"/>
                </a:ext>
              </a:extLst>
            </p:cNvPr>
            <p:cNvSpPr/>
            <p:nvPr/>
          </p:nvSpPr>
          <p:spPr>
            <a:xfrm>
              <a:off x="2733307" y="968480"/>
              <a:ext cx="65913" cy="96964"/>
            </a:xfrm>
            <a:custGeom>
              <a:avLst/>
              <a:gdLst>
                <a:gd name="connsiteX0" fmla="*/ 63722 w 65913"/>
                <a:gd name="connsiteY0" fmla="*/ 6096 h 96964"/>
                <a:gd name="connsiteX1" fmla="*/ 63722 w 65913"/>
                <a:gd name="connsiteY1" fmla="*/ 6096 h 96964"/>
                <a:gd name="connsiteX2" fmla="*/ 34099 w 65913"/>
                <a:gd name="connsiteY2" fmla="*/ 0 h 96964"/>
                <a:gd name="connsiteX3" fmla="*/ 476 w 65913"/>
                <a:gd name="connsiteY3" fmla="*/ 28289 h 96964"/>
                <a:gd name="connsiteX4" fmla="*/ 22765 w 65913"/>
                <a:gd name="connsiteY4" fmla="*/ 54578 h 96964"/>
                <a:gd name="connsiteX5" fmla="*/ 32195 w 65913"/>
                <a:gd name="connsiteY5" fmla="*/ 57912 h 96964"/>
                <a:gd name="connsiteX6" fmla="*/ 42958 w 65913"/>
                <a:gd name="connsiteY6" fmla="*/ 68008 h 96964"/>
                <a:gd name="connsiteX7" fmla="*/ 29528 w 65913"/>
                <a:gd name="connsiteY7" fmla="*/ 78105 h 96964"/>
                <a:gd name="connsiteX8" fmla="*/ 4001 w 65913"/>
                <a:gd name="connsiteY8" fmla="*/ 70009 h 96964"/>
                <a:gd name="connsiteX9" fmla="*/ 0 w 65913"/>
                <a:gd name="connsiteY9" fmla="*/ 89535 h 96964"/>
                <a:gd name="connsiteX10" fmla="*/ 30194 w 65913"/>
                <a:gd name="connsiteY10" fmla="*/ 96965 h 96964"/>
                <a:gd name="connsiteX11" fmla="*/ 65913 w 65913"/>
                <a:gd name="connsiteY11" fmla="*/ 66675 h 96964"/>
                <a:gd name="connsiteX12" fmla="*/ 43624 w 65913"/>
                <a:gd name="connsiteY12" fmla="*/ 39719 h 96964"/>
                <a:gd name="connsiteX13" fmla="*/ 34195 w 65913"/>
                <a:gd name="connsiteY13" fmla="*/ 37052 h 96964"/>
                <a:gd name="connsiteX14" fmla="*/ 23431 w 65913"/>
                <a:gd name="connsiteY14" fmla="*/ 27623 h 96964"/>
                <a:gd name="connsiteX15" fmla="*/ 35528 w 65913"/>
                <a:gd name="connsiteY15" fmla="*/ 18859 h 96964"/>
                <a:gd name="connsiteX16" fmla="*/ 58388 w 65913"/>
                <a:gd name="connsiteY16" fmla="*/ 24956 h 96964"/>
                <a:gd name="connsiteX17" fmla="*/ 63722 w 65913"/>
                <a:gd name="connsiteY17" fmla="*/ 6096 h 969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5913" h="96964">
                  <a:moveTo>
                    <a:pt x="63722" y="6096"/>
                  </a:moveTo>
                  <a:lnTo>
                    <a:pt x="63722" y="6096"/>
                  </a:lnTo>
                  <a:cubicBezTo>
                    <a:pt x="57721" y="2762"/>
                    <a:pt x="44291" y="0"/>
                    <a:pt x="34099" y="0"/>
                  </a:cubicBezTo>
                  <a:cubicBezTo>
                    <a:pt x="11906" y="0"/>
                    <a:pt x="476" y="12097"/>
                    <a:pt x="476" y="28289"/>
                  </a:cubicBezTo>
                  <a:cubicBezTo>
                    <a:pt x="476" y="41720"/>
                    <a:pt x="7906" y="49816"/>
                    <a:pt x="22765" y="54578"/>
                  </a:cubicBezTo>
                  <a:lnTo>
                    <a:pt x="32195" y="57912"/>
                  </a:lnTo>
                  <a:cubicBezTo>
                    <a:pt x="39529" y="59912"/>
                    <a:pt x="42958" y="62579"/>
                    <a:pt x="42958" y="68008"/>
                  </a:cubicBezTo>
                  <a:cubicBezTo>
                    <a:pt x="42958" y="74104"/>
                    <a:pt x="37624" y="78105"/>
                    <a:pt x="29528" y="78105"/>
                  </a:cubicBezTo>
                  <a:cubicBezTo>
                    <a:pt x="20098" y="78105"/>
                    <a:pt x="10001" y="73343"/>
                    <a:pt x="4001" y="70009"/>
                  </a:cubicBezTo>
                  <a:lnTo>
                    <a:pt x="0" y="89535"/>
                  </a:lnTo>
                  <a:cubicBezTo>
                    <a:pt x="6001" y="92869"/>
                    <a:pt x="17526" y="96965"/>
                    <a:pt x="30194" y="96965"/>
                  </a:cubicBezTo>
                  <a:cubicBezTo>
                    <a:pt x="51721" y="96965"/>
                    <a:pt x="65913" y="82772"/>
                    <a:pt x="65913" y="66675"/>
                  </a:cubicBezTo>
                  <a:cubicBezTo>
                    <a:pt x="65913" y="53912"/>
                    <a:pt x="59817" y="45149"/>
                    <a:pt x="43624" y="39719"/>
                  </a:cubicBezTo>
                  <a:lnTo>
                    <a:pt x="34195" y="37052"/>
                  </a:lnTo>
                  <a:cubicBezTo>
                    <a:pt x="26861" y="34385"/>
                    <a:pt x="23431" y="32385"/>
                    <a:pt x="23431" y="27623"/>
                  </a:cubicBezTo>
                  <a:cubicBezTo>
                    <a:pt x="23431" y="22860"/>
                    <a:pt x="27432" y="18859"/>
                    <a:pt x="35528" y="18859"/>
                  </a:cubicBezTo>
                  <a:cubicBezTo>
                    <a:pt x="43624" y="18859"/>
                    <a:pt x="51626" y="22193"/>
                    <a:pt x="58388" y="24956"/>
                  </a:cubicBezTo>
                  <a:lnTo>
                    <a:pt x="63722" y="6096"/>
                  </a:lnTo>
                  <a:close/>
                </a:path>
              </a:pathLst>
            </a:custGeom>
            <a:solidFill>
              <a:srgbClr val="21A5BE"/>
            </a:solidFill>
            <a:ln w="9525" cap="flat">
              <a:noFill/>
              <a:prstDash val="solid"/>
              <a:miter/>
            </a:ln>
          </p:spPr>
          <p:txBody>
            <a:bodyPr rtlCol="0" anchor="ctr"/>
            <a:lstStyle/>
            <a:p>
              <a:endParaRPr lang="en-NZ"/>
            </a:p>
          </p:txBody>
        </p:sp>
        <p:sp>
          <p:nvSpPr>
            <p:cNvPr id="41" name="Freeform: Shape 40">
              <a:extLst>
                <a:ext uri="{FF2B5EF4-FFF2-40B4-BE49-F238E27FC236}">
                  <a16:creationId xmlns:a16="http://schemas.microsoft.com/office/drawing/2014/main" id="{84606ED6-4A53-4077-8469-930D83FCFF04}"/>
                </a:ext>
              </a:extLst>
            </p:cNvPr>
            <p:cNvSpPr/>
            <p:nvPr/>
          </p:nvSpPr>
          <p:spPr>
            <a:xfrm>
              <a:off x="1555731" y="673967"/>
              <a:ext cx="4000" cy="477107"/>
            </a:xfrm>
            <a:custGeom>
              <a:avLst/>
              <a:gdLst>
                <a:gd name="connsiteX0" fmla="*/ 0 w 4000"/>
                <a:gd name="connsiteY0" fmla="*/ 0 h 477107"/>
                <a:gd name="connsiteX1" fmla="*/ 4000 w 4000"/>
                <a:gd name="connsiteY1" fmla="*/ 0 h 477107"/>
                <a:gd name="connsiteX2" fmla="*/ 4000 w 4000"/>
                <a:gd name="connsiteY2" fmla="*/ 477107 h 477107"/>
                <a:gd name="connsiteX3" fmla="*/ 0 w 4000"/>
                <a:gd name="connsiteY3" fmla="*/ 477107 h 477107"/>
              </a:gdLst>
              <a:ahLst/>
              <a:cxnLst>
                <a:cxn ang="0">
                  <a:pos x="connsiteX0" y="connsiteY0"/>
                </a:cxn>
                <a:cxn ang="0">
                  <a:pos x="connsiteX1" y="connsiteY1"/>
                </a:cxn>
                <a:cxn ang="0">
                  <a:pos x="connsiteX2" y="connsiteY2"/>
                </a:cxn>
                <a:cxn ang="0">
                  <a:pos x="connsiteX3" y="connsiteY3"/>
                </a:cxn>
              </a:cxnLst>
              <a:rect l="l" t="t" r="r" b="b"/>
              <a:pathLst>
                <a:path w="4000" h="477107">
                  <a:moveTo>
                    <a:pt x="0" y="0"/>
                  </a:moveTo>
                  <a:lnTo>
                    <a:pt x="4000" y="0"/>
                  </a:lnTo>
                  <a:lnTo>
                    <a:pt x="4000" y="477107"/>
                  </a:lnTo>
                  <a:lnTo>
                    <a:pt x="0" y="477107"/>
                  </a:lnTo>
                  <a:close/>
                </a:path>
              </a:pathLst>
            </a:custGeom>
            <a:solidFill>
              <a:srgbClr val="143144"/>
            </a:solidFill>
            <a:ln w="9525" cap="flat">
              <a:noFill/>
              <a:prstDash val="solid"/>
              <a:miter/>
            </a:ln>
          </p:spPr>
          <p:txBody>
            <a:bodyPr rtlCol="0" anchor="ctr"/>
            <a:lstStyle/>
            <a:p>
              <a:endParaRPr lang="en-NZ"/>
            </a:p>
          </p:txBody>
        </p:sp>
      </p:grpSp>
      <p:sp>
        <p:nvSpPr>
          <p:cNvPr id="70" name="TextBox 69">
            <a:extLst>
              <a:ext uri="{FF2B5EF4-FFF2-40B4-BE49-F238E27FC236}">
                <a16:creationId xmlns:a16="http://schemas.microsoft.com/office/drawing/2014/main" id="{D9A993ED-9434-44B5-8CBF-5F48A26CE530}"/>
              </a:ext>
            </a:extLst>
          </p:cNvPr>
          <p:cNvSpPr txBox="1"/>
          <p:nvPr/>
        </p:nvSpPr>
        <p:spPr>
          <a:xfrm>
            <a:off x="665026" y="436482"/>
            <a:ext cx="3991841" cy="200055"/>
          </a:xfrm>
          <a:prstGeom prst="rect">
            <a:avLst/>
          </a:prstGeom>
          <a:noFill/>
        </p:spPr>
        <p:txBody>
          <a:bodyPr wrap="square" rtlCol="0">
            <a:spAutoFit/>
          </a:bodyPr>
          <a:lstStyle/>
          <a:p>
            <a:r>
              <a:rPr lang="en-NZ" sz="700" dirty="0">
                <a:solidFill>
                  <a:srgbClr val="E5582F"/>
                </a:solidFill>
                <a:latin typeface="Lato Heavy" panose="020F0502020204030203" pitchFamily="34" charset="0"/>
                <a:ea typeface="Lato Heavy" panose="020F0502020204030203" pitchFamily="34" charset="0"/>
                <a:cs typeface="Lato Heavy" panose="020F0502020204030203" pitchFamily="34" charset="0"/>
              </a:rPr>
              <a:t>SECURITY BREACH EXAMPLE #2</a:t>
            </a:r>
          </a:p>
        </p:txBody>
      </p:sp>
      <p:sp>
        <p:nvSpPr>
          <p:cNvPr id="69" name="TextBox 68">
            <a:extLst>
              <a:ext uri="{FF2B5EF4-FFF2-40B4-BE49-F238E27FC236}">
                <a16:creationId xmlns:a16="http://schemas.microsoft.com/office/drawing/2014/main" id="{A2A48472-6F1A-411A-8C1C-00B547B136D0}"/>
              </a:ext>
            </a:extLst>
          </p:cNvPr>
          <p:cNvSpPr txBox="1"/>
          <p:nvPr/>
        </p:nvSpPr>
        <p:spPr>
          <a:xfrm>
            <a:off x="733717" y="771419"/>
            <a:ext cx="3041202" cy="4147490"/>
          </a:xfrm>
          <a:prstGeom prst="rect">
            <a:avLst/>
          </a:prstGeom>
          <a:noFill/>
        </p:spPr>
        <p:txBody>
          <a:bodyPr wrap="square" lIns="0" tIns="0" rIns="0" bIns="0" rtlCol="0" anchor="t">
            <a:noAutofit/>
          </a:bodyPr>
          <a:lstStyle/>
          <a:p>
            <a:pPr>
              <a:lnSpc>
                <a:spcPct val="85000"/>
              </a:lnSpc>
              <a:spcAft>
                <a:spcPts val="900"/>
              </a:spcAft>
            </a:pPr>
            <a:r>
              <a:rPr lang="en-NZ" sz="3200" b="1" dirty="0">
                <a:solidFill>
                  <a:srgbClr val="21A5BE"/>
                </a:solidFill>
                <a:latin typeface="Lato"/>
                <a:ea typeface="Lato"/>
                <a:cs typeface="Lato"/>
              </a:rPr>
              <a:t>Security </a:t>
            </a:r>
            <a:br>
              <a:rPr lang="en-NZ" sz="3200" b="1" dirty="0">
                <a:solidFill>
                  <a:srgbClr val="21A5BE"/>
                </a:solidFill>
                <a:latin typeface="Lato"/>
                <a:ea typeface="Lato"/>
                <a:cs typeface="Lato"/>
              </a:rPr>
            </a:br>
            <a:r>
              <a:rPr lang="en-NZ" sz="3200" b="1" dirty="0">
                <a:solidFill>
                  <a:srgbClr val="21A5BE"/>
                </a:solidFill>
                <a:latin typeface="Lato"/>
                <a:ea typeface="Lato"/>
                <a:cs typeface="Lato"/>
              </a:rPr>
              <a:t>Blunder</a:t>
            </a:r>
            <a:endParaRPr lang="en-US" sz="1300" i="0" dirty="0">
              <a:solidFill>
                <a:srgbClr val="000000"/>
              </a:solidFill>
              <a:effectLst/>
              <a:latin typeface="Lato"/>
              <a:ea typeface="Lato"/>
              <a:cs typeface="Lato"/>
            </a:endParaRPr>
          </a:p>
          <a:p>
            <a:pPr>
              <a:lnSpc>
                <a:spcPct val="110000"/>
              </a:lnSpc>
              <a:spcAft>
                <a:spcPts val="900"/>
              </a:spcAft>
            </a:pPr>
            <a:r>
              <a:rPr lang="en-NZ" sz="1300" b="1" i="0" dirty="0">
                <a:solidFill>
                  <a:srgbClr val="000000"/>
                </a:solidFill>
                <a:effectLst/>
                <a:latin typeface="Lato"/>
                <a:ea typeface="Lato"/>
                <a:cs typeface="Lato"/>
              </a:rPr>
              <a:t>Bob Quick (UK Anti-terror </a:t>
            </a:r>
            <a:r>
              <a:rPr lang="en-NZ" sz="1300" b="1" dirty="0">
                <a:solidFill>
                  <a:srgbClr val="000000"/>
                </a:solidFill>
                <a:latin typeface="Lato"/>
                <a:ea typeface="Lato"/>
                <a:cs typeface="Lato"/>
              </a:rPr>
              <a:t>Chief</a:t>
            </a:r>
            <a:r>
              <a:rPr lang="en-NZ" sz="1300" b="1" i="0" dirty="0">
                <a:solidFill>
                  <a:srgbClr val="000000"/>
                </a:solidFill>
                <a:effectLst/>
                <a:latin typeface="Lato"/>
                <a:ea typeface="Lato"/>
                <a:cs typeface="Lato"/>
              </a:rPr>
              <a:t>) compromised Operation PATHWAY when he existed a vehicle holding classified information in plain view which was photographed by a reporter.</a:t>
            </a:r>
            <a:r>
              <a:rPr lang="en-NZ" sz="1300" b="1" dirty="0">
                <a:solidFill>
                  <a:srgbClr val="000000"/>
                </a:solidFill>
                <a:latin typeface="Lato"/>
                <a:ea typeface="Lato"/>
                <a:cs typeface="Lato"/>
              </a:rPr>
              <a:t> </a:t>
            </a:r>
            <a:endParaRPr lang="en-NZ" sz="1300" b="1" i="0" dirty="0">
              <a:solidFill>
                <a:srgbClr val="000000"/>
              </a:solidFill>
              <a:effectLst/>
              <a:latin typeface="Lato" panose="020F0502020204030203" pitchFamily="34" charset="0"/>
              <a:ea typeface="Lato" panose="020F0502020204030203" pitchFamily="34" charset="0"/>
              <a:cs typeface="Lato" panose="020F0502020204030203" pitchFamily="34" charset="0"/>
            </a:endParaRPr>
          </a:p>
          <a:p>
            <a:pPr>
              <a:lnSpc>
                <a:spcPct val="110000"/>
              </a:lnSpc>
              <a:spcAft>
                <a:spcPts val="900"/>
              </a:spcAft>
            </a:pPr>
            <a:r>
              <a:rPr lang="en-US" sz="1300" i="0" dirty="0">
                <a:solidFill>
                  <a:srgbClr val="000000"/>
                </a:solidFill>
                <a:effectLst/>
                <a:latin typeface="Lato"/>
                <a:ea typeface="Lato"/>
                <a:cs typeface="Lato"/>
              </a:rPr>
              <a:t>Because of his blunder, anti-terror raids in Manchester </a:t>
            </a:r>
            <a:r>
              <a:rPr lang="en-US" sz="1300" dirty="0">
                <a:solidFill>
                  <a:srgbClr val="000000"/>
                </a:solidFill>
                <a:latin typeface="Lato"/>
                <a:ea typeface="Lato"/>
                <a:cs typeface="Lato"/>
              </a:rPr>
              <a:t>and Liverpool</a:t>
            </a:r>
            <a:r>
              <a:rPr lang="en-US" sz="1300" i="0" dirty="0">
                <a:solidFill>
                  <a:srgbClr val="000000"/>
                </a:solidFill>
                <a:effectLst/>
                <a:latin typeface="Lato"/>
                <a:ea typeface="Lato"/>
                <a:cs typeface="Lato"/>
              </a:rPr>
              <a:t> had to be brought forward by several hours, and according to senior sources were "compromised".</a:t>
            </a:r>
            <a:endParaRPr lang="en-NZ" sz="1300" dirty="0">
              <a:latin typeface="Lato"/>
              <a:ea typeface="Lato"/>
              <a:cs typeface="Lato"/>
            </a:endParaRPr>
          </a:p>
        </p:txBody>
      </p:sp>
    </p:spTree>
    <p:extLst>
      <p:ext uri="{BB962C8B-B14F-4D97-AF65-F5344CB8AC3E}">
        <p14:creationId xmlns:p14="http://schemas.microsoft.com/office/powerpoint/2010/main" val="401778182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2" name="Picture 41">
            <a:extLst>
              <a:ext uri="{FF2B5EF4-FFF2-40B4-BE49-F238E27FC236}">
                <a16:creationId xmlns:a16="http://schemas.microsoft.com/office/drawing/2014/main" id="{381A29A4-A48E-451C-BF45-841D03E7BF6C}"/>
              </a:ext>
            </a:extLst>
          </p:cNvPr>
          <p:cNvPicPr>
            <a:picLocks noChangeAspect="1"/>
          </p:cNvPicPr>
          <p:nvPr/>
        </p:nvPicPr>
        <p:blipFill rotWithShape="1">
          <a:blip r:embed="rId2" cstate="hqprint">
            <a:extLst>
              <a:ext uri="{28A0092B-C50C-407E-A947-70E740481C1C}">
                <a14:useLocalDpi xmlns:a14="http://schemas.microsoft.com/office/drawing/2010/main" val="0"/>
              </a:ext>
            </a:extLst>
          </a:blip>
          <a:srcRect/>
          <a:stretch/>
        </p:blipFill>
        <p:spPr>
          <a:xfrm>
            <a:off x="4250135" y="490537"/>
            <a:ext cx="5501878" cy="4429125"/>
          </a:xfrm>
          <a:prstGeom prst="rect">
            <a:avLst/>
          </a:prstGeom>
        </p:spPr>
      </p:pic>
      <p:pic>
        <p:nvPicPr>
          <p:cNvPr id="47" name="Graphic 46">
            <a:extLst>
              <a:ext uri="{FF2B5EF4-FFF2-40B4-BE49-F238E27FC236}">
                <a16:creationId xmlns:a16="http://schemas.microsoft.com/office/drawing/2014/main" id="{B218DBA7-69B4-4CB0-A586-BE2896B9B94C}"/>
              </a:ext>
            </a:extLst>
          </p:cNvPr>
          <p:cNvPicPr>
            <a:picLocks noChangeAspect="1"/>
          </p:cNvPicPr>
          <p:nvPr/>
        </p:nvPicPr>
        <p:blipFill>
          <a:blip r:embed="rId3">
            <a:extLst>
              <a:ext uri="{96DAC541-7B7A-43D3-8B79-37D633B846F1}">
                <asvg:svgBlip xmlns="" xmlns:asvg="http://schemas.microsoft.com/office/drawing/2016/SVG/main" r:embed="rId4"/>
              </a:ext>
            </a:extLst>
          </a:blip>
          <a:stretch>
            <a:fillRect/>
          </a:stretch>
        </p:blipFill>
        <p:spPr>
          <a:xfrm>
            <a:off x="5760172" y="0"/>
            <a:ext cx="3991841" cy="6094413"/>
          </a:xfrm>
          <a:prstGeom prst="rect">
            <a:avLst/>
          </a:prstGeom>
        </p:spPr>
      </p:pic>
      <p:grpSp>
        <p:nvGrpSpPr>
          <p:cNvPr id="7" name="Graphic 5">
            <a:extLst>
              <a:ext uri="{FF2B5EF4-FFF2-40B4-BE49-F238E27FC236}">
                <a16:creationId xmlns:a16="http://schemas.microsoft.com/office/drawing/2014/main" id="{522EBB8D-0A04-46DF-9990-093DAF87E31F}"/>
              </a:ext>
            </a:extLst>
          </p:cNvPr>
          <p:cNvGrpSpPr/>
          <p:nvPr/>
        </p:nvGrpSpPr>
        <p:grpSpPr>
          <a:xfrm>
            <a:off x="765494" y="5069903"/>
            <a:ext cx="2338465" cy="413915"/>
            <a:chOff x="543700" y="673967"/>
            <a:chExt cx="2695479" cy="477107"/>
          </a:xfrm>
        </p:grpSpPr>
        <p:sp>
          <p:nvSpPr>
            <p:cNvPr id="8" name="Freeform: Shape 7">
              <a:extLst>
                <a:ext uri="{FF2B5EF4-FFF2-40B4-BE49-F238E27FC236}">
                  <a16:creationId xmlns:a16="http://schemas.microsoft.com/office/drawing/2014/main" id="{762E0605-BED6-4DCC-9C5C-97FEDEEC92C0}"/>
                </a:ext>
              </a:extLst>
            </p:cNvPr>
            <p:cNvSpPr/>
            <p:nvPr/>
          </p:nvSpPr>
          <p:spPr>
            <a:xfrm>
              <a:off x="543700" y="748834"/>
              <a:ext cx="302037" cy="322135"/>
            </a:xfrm>
            <a:custGeom>
              <a:avLst/>
              <a:gdLst>
                <a:gd name="connsiteX0" fmla="*/ 186404 w 302037"/>
                <a:gd name="connsiteY0" fmla="*/ 57912 h 322135"/>
                <a:gd name="connsiteX1" fmla="*/ 186404 w 302037"/>
                <a:gd name="connsiteY1" fmla="*/ 57912 h 322135"/>
                <a:gd name="connsiteX2" fmla="*/ 232886 w 302037"/>
                <a:gd name="connsiteY2" fmla="*/ 105061 h 322135"/>
                <a:gd name="connsiteX3" fmla="*/ 165640 w 302037"/>
                <a:gd name="connsiteY3" fmla="*/ 175165 h 322135"/>
                <a:gd name="connsiteX4" fmla="*/ 91630 w 302037"/>
                <a:gd name="connsiteY4" fmla="*/ 175165 h 322135"/>
                <a:gd name="connsiteX5" fmla="*/ 112490 w 302037"/>
                <a:gd name="connsiteY5" fmla="*/ 57912 h 322135"/>
                <a:gd name="connsiteX6" fmla="*/ 186499 w 302037"/>
                <a:gd name="connsiteY6" fmla="*/ 57912 h 322135"/>
                <a:gd name="connsiteX7" fmla="*/ 0 w 302037"/>
                <a:gd name="connsiteY7" fmla="*/ 322136 h 322135"/>
                <a:gd name="connsiteX8" fmla="*/ 65913 w 302037"/>
                <a:gd name="connsiteY8" fmla="*/ 322136 h 322135"/>
                <a:gd name="connsiteX9" fmla="*/ 82010 w 302037"/>
                <a:gd name="connsiteY9" fmla="*/ 233172 h 322135"/>
                <a:gd name="connsiteX10" fmla="*/ 166783 w 302037"/>
                <a:gd name="connsiteY10" fmla="*/ 233172 h 322135"/>
                <a:gd name="connsiteX11" fmla="*/ 302038 w 302037"/>
                <a:gd name="connsiteY11" fmla="*/ 97726 h 322135"/>
                <a:gd name="connsiteX12" fmla="*/ 204502 w 302037"/>
                <a:gd name="connsiteY12" fmla="*/ 0 h 322135"/>
                <a:gd name="connsiteX13" fmla="*/ 56483 w 302037"/>
                <a:gd name="connsiteY13" fmla="*/ 0 h 322135"/>
                <a:gd name="connsiteX14" fmla="*/ 0 w 302037"/>
                <a:gd name="connsiteY14" fmla="*/ 322136 h 3221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02037" h="322135">
                  <a:moveTo>
                    <a:pt x="186404" y="57912"/>
                  </a:moveTo>
                  <a:lnTo>
                    <a:pt x="186404" y="57912"/>
                  </a:lnTo>
                  <a:cubicBezTo>
                    <a:pt x="213360" y="57912"/>
                    <a:pt x="232886" y="75438"/>
                    <a:pt x="232886" y="105061"/>
                  </a:cubicBezTo>
                  <a:cubicBezTo>
                    <a:pt x="232886" y="148876"/>
                    <a:pt x="200596" y="175165"/>
                    <a:pt x="165640" y="175165"/>
                  </a:cubicBezTo>
                  <a:lnTo>
                    <a:pt x="91630" y="175165"/>
                  </a:lnTo>
                  <a:lnTo>
                    <a:pt x="112490" y="57912"/>
                  </a:lnTo>
                  <a:lnTo>
                    <a:pt x="186499" y="57912"/>
                  </a:lnTo>
                  <a:close/>
                  <a:moveTo>
                    <a:pt x="0" y="322136"/>
                  </a:moveTo>
                  <a:lnTo>
                    <a:pt x="65913" y="322136"/>
                  </a:lnTo>
                  <a:lnTo>
                    <a:pt x="82010" y="233172"/>
                  </a:lnTo>
                  <a:lnTo>
                    <a:pt x="166783" y="233172"/>
                  </a:lnTo>
                  <a:cubicBezTo>
                    <a:pt x="235458" y="233172"/>
                    <a:pt x="302038" y="186023"/>
                    <a:pt x="302038" y="97726"/>
                  </a:cubicBezTo>
                  <a:cubicBezTo>
                    <a:pt x="302038" y="34385"/>
                    <a:pt x="258985" y="0"/>
                    <a:pt x="204502" y="0"/>
                  </a:cubicBezTo>
                  <a:lnTo>
                    <a:pt x="56483" y="0"/>
                  </a:lnTo>
                  <a:lnTo>
                    <a:pt x="0" y="322136"/>
                  </a:lnTo>
                  <a:close/>
                </a:path>
              </a:pathLst>
            </a:custGeom>
            <a:solidFill>
              <a:srgbClr val="143144"/>
            </a:solidFill>
            <a:ln w="9525" cap="flat">
              <a:noFill/>
              <a:prstDash val="solid"/>
              <a:miter/>
            </a:ln>
          </p:spPr>
          <p:txBody>
            <a:bodyPr rtlCol="0" anchor="ctr"/>
            <a:lstStyle/>
            <a:p>
              <a:endParaRPr lang="en-NZ"/>
            </a:p>
          </p:txBody>
        </p:sp>
        <p:sp>
          <p:nvSpPr>
            <p:cNvPr id="9" name="Freeform: Shape 8">
              <a:extLst>
                <a:ext uri="{FF2B5EF4-FFF2-40B4-BE49-F238E27FC236}">
                  <a16:creationId xmlns:a16="http://schemas.microsoft.com/office/drawing/2014/main" id="{A9A39765-F049-4C0E-B9AB-6FA8B32E539D}"/>
                </a:ext>
              </a:extLst>
            </p:cNvPr>
            <p:cNvSpPr/>
            <p:nvPr/>
          </p:nvSpPr>
          <p:spPr>
            <a:xfrm>
              <a:off x="845928" y="744643"/>
              <a:ext cx="274510" cy="330993"/>
            </a:xfrm>
            <a:custGeom>
              <a:avLst/>
              <a:gdLst>
                <a:gd name="connsiteX0" fmla="*/ 140589 w 274510"/>
                <a:gd name="connsiteY0" fmla="*/ 199644 h 330993"/>
                <a:gd name="connsiteX1" fmla="*/ 140589 w 274510"/>
                <a:gd name="connsiteY1" fmla="*/ 199644 h 330993"/>
                <a:gd name="connsiteX2" fmla="*/ 178308 w 274510"/>
                <a:gd name="connsiteY2" fmla="*/ 230600 h 330993"/>
                <a:gd name="connsiteX3" fmla="*/ 115062 w 274510"/>
                <a:gd name="connsiteY3" fmla="*/ 270320 h 330993"/>
                <a:gd name="connsiteX4" fmla="*/ 23527 w 274510"/>
                <a:gd name="connsiteY4" fmla="*/ 240030 h 330993"/>
                <a:gd name="connsiteX5" fmla="*/ 0 w 274510"/>
                <a:gd name="connsiteY5" fmla="*/ 303371 h 330993"/>
                <a:gd name="connsiteX6" fmla="*/ 105632 w 274510"/>
                <a:gd name="connsiteY6" fmla="*/ 330994 h 330993"/>
                <a:gd name="connsiteX7" fmla="*/ 249650 w 274510"/>
                <a:gd name="connsiteY7" fmla="*/ 219075 h 330993"/>
                <a:gd name="connsiteX8" fmla="*/ 179642 w 274510"/>
                <a:gd name="connsiteY8" fmla="*/ 141542 h 330993"/>
                <a:gd name="connsiteX9" fmla="*/ 125158 w 274510"/>
                <a:gd name="connsiteY9" fmla="*/ 124682 h 330993"/>
                <a:gd name="connsiteX10" fmla="*/ 97536 w 274510"/>
                <a:gd name="connsiteY10" fmla="*/ 97060 h 330993"/>
                <a:gd name="connsiteX11" fmla="*/ 157448 w 274510"/>
                <a:gd name="connsiteY11" fmla="*/ 60674 h 330993"/>
                <a:gd name="connsiteX12" fmla="*/ 248317 w 274510"/>
                <a:gd name="connsiteY12" fmla="*/ 86297 h 330993"/>
                <a:gd name="connsiteX13" fmla="*/ 274511 w 274510"/>
                <a:gd name="connsiteY13" fmla="*/ 25622 h 330993"/>
                <a:gd name="connsiteX14" fmla="*/ 167545 w 274510"/>
                <a:gd name="connsiteY14" fmla="*/ 0 h 330993"/>
                <a:gd name="connsiteX15" fmla="*/ 26289 w 274510"/>
                <a:gd name="connsiteY15" fmla="*/ 107156 h 330993"/>
                <a:gd name="connsiteX16" fmla="*/ 84868 w 274510"/>
                <a:gd name="connsiteY16" fmla="*/ 181928 h 330993"/>
                <a:gd name="connsiteX17" fmla="*/ 140684 w 274510"/>
                <a:gd name="connsiteY17" fmla="*/ 199454 h 3309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74510" h="330993">
                  <a:moveTo>
                    <a:pt x="140589" y="199644"/>
                  </a:moveTo>
                  <a:lnTo>
                    <a:pt x="140589" y="199644"/>
                  </a:lnTo>
                  <a:cubicBezTo>
                    <a:pt x="164116" y="206407"/>
                    <a:pt x="178308" y="215837"/>
                    <a:pt x="178308" y="230600"/>
                  </a:cubicBezTo>
                  <a:cubicBezTo>
                    <a:pt x="178308" y="254222"/>
                    <a:pt x="154781" y="270320"/>
                    <a:pt x="115062" y="270320"/>
                  </a:cubicBezTo>
                  <a:cubicBezTo>
                    <a:pt x="75343" y="270320"/>
                    <a:pt x="43720" y="255461"/>
                    <a:pt x="23527" y="240030"/>
                  </a:cubicBezTo>
                  <a:lnTo>
                    <a:pt x="0" y="303371"/>
                  </a:lnTo>
                  <a:cubicBezTo>
                    <a:pt x="18193" y="314801"/>
                    <a:pt x="60579" y="330994"/>
                    <a:pt x="105632" y="330994"/>
                  </a:cubicBezTo>
                  <a:cubicBezTo>
                    <a:pt x="189071" y="330994"/>
                    <a:pt x="249650" y="285845"/>
                    <a:pt x="249650" y="219075"/>
                  </a:cubicBezTo>
                  <a:cubicBezTo>
                    <a:pt x="249650" y="180689"/>
                    <a:pt x="226124" y="156401"/>
                    <a:pt x="179642" y="141542"/>
                  </a:cubicBezTo>
                  <a:lnTo>
                    <a:pt x="125158" y="124682"/>
                  </a:lnTo>
                  <a:cubicBezTo>
                    <a:pt x="106966" y="118586"/>
                    <a:pt x="97536" y="110490"/>
                    <a:pt x="97536" y="97060"/>
                  </a:cubicBezTo>
                  <a:cubicBezTo>
                    <a:pt x="97536" y="75533"/>
                    <a:pt x="115062" y="60674"/>
                    <a:pt x="157448" y="60674"/>
                  </a:cubicBezTo>
                  <a:cubicBezTo>
                    <a:pt x="191072" y="60674"/>
                    <a:pt x="222695" y="72104"/>
                    <a:pt x="248317" y="86297"/>
                  </a:cubicBezTo>
                  <a:lnTo>
                    <a:pt x="274511" y="25622"/>
                  </a:lnTo>
                  <a:cubicBezTo>
                    <a:pt x="246983" y="8763"/>
                    <a:pt x="207931" y="0"/>
                    <a:pt x="167545" y="0"/>
                  </a:cubicBezTo>
                  <a:cubicBezTo>
                    <a:pt x="70009" y="0"/>
                    <a:pt x="26289" y="49911"/>
                    <a:pt x="26289" y="107156"/>
                  </a:cubicBezTo>
                  <a:cubicBezTo>
                    <a:pt x="26289" y="144209"/>
                    <a:pt x="46482" y="170498"/>
                    <a:pt x="84868" y="181928"/>
                  </a:cubicBezTo>
                  <a:lnTo>
                    <a:pt x="140684" y="199454"/>
                  </a:lnTo>
                  <a:close/>
                </a:path>
              </a:pathLst>
            </a:custGeom>
            <a:solidFill>
              <a:srgbClr val="143144"/>
            </a:solidFill>
            <a:ln w="9525" cap="flat">
              <a:noFill/>
              <a:prstDash val="solid"/>
              <a:miter/>
            </a:ln>
          </p:spPr>
          <p:txBody>
            <a:bodyPr rtlCol="0" anchor="ctr"/>
            <a:lstStyle/>
            <a:p>
              <a:endParaRPr lang="en-NZ"/>
            </a:p>
          </p:txBody>
        </p:sp>
        <p:sp>
          <p:nvSpPr>
            <p:cNvPr id="10" name="Freeform: Shape 9">
              <a:extLst>
                <a:ext uri="{FF2B5EF4-FFF2-40B4-BE49-F238E27FC236}">
                  <a16:creationId xmlns:a16="http://schemas.microsoft.com/office/drawing/2014/main" id="{E1A09341-6278-43CB-A450-F2A1E66D7B90}"/>
                </a:ext>
              </a:extLst>
            </p:cNvPr>
            <p:cNvSpPr/>
            <p:nvPr/>
          </p:nvSpPr>
          <p:spPr>
            <a:xfrm>
              <a:off x="1122439" y="748929"/>
              <a:ext cx="311562" cy="326802"/>
            </a:xfrm>
            <a:custGeom>
              <a:avLst/>
              <a:gdLst>
                <a:gd name="connsiteX0" fmla="*/ 191071 w 311562"/>
                <a:gd name="connsiteY0" fmla="*/ 57817 h 326802"/>
                <a:gd name="connsiteX1" fmla="*/ 191071 w 311562"/>
                <a:gd name="connsiteY1" fmla="*/ 57817 h 326802"/>
                <a:gd name="connsiteX2" fmla="*/ 232791 w 311562"/>
                <a:gd name="connsiteY2" fmla="*/ 96203 h 326802"/>
                <a:gd name="connsiteX3" fmla="*/ 174212 w 311562"/>
                <a:gd name="connsiteY3" fmla="*/ 154115 h 326802"/>
                <a:gd name="connsiteX4" fmla="*/ 95536 w 311562"/>
                <a:gd name="connsiteY4" fmla="*/ 154115 h 326802"/>
                <a:gd name="connsiteX5" fmla="*/ 112300 w 311562"/>
                <a:gd name="connsiteY5" fmla="*/ 57722 h 326802"/>
                <a:gd name="connsiteX6" fmla="*/ 191071 w 311562"/>
                <a:gd name="connsiteY6" fmla="*/ 57722 h 326802"/>
                <a:gd name="connsiteX7" fmla="*/ 0 w 311562"/>
                <a:gd name="connsiteY7" fmla="*/ 322040 h 326802"/>
                <a:gd name="connsiteX8" fmla="*/ 66580 w 311562"/>
                <a:gd name="connsiteY8" fmla="*/ 322040 h 326802"/>
                <a:gd name="connsiteX9" fmla="*/ 86773 w 311562"/>
                <a:gd name="connsiteY9" fmla="*/ 206121 h 326802"/>
                <a:gd name="connsiteX10" fmla="*/ 117062 w 311562"/>
                <a:gd name="connsiteY10" fmla="*/ 206121 h 326802"/>
                <a:gd name="connsiteX11" fmla="*/ 256413 w 311562"/>
                <a:gd name="connsiteY11" fmla="*/ 326803 h 326802"/>
                <a:gd name="connsiteX12" fmla="*/ 308896 w 311562"/>
                <a:gd name="connsiteY12" fmla="*/ 316040 h 326802"/>
                <a:gd name="connsiteX13" fmla="*/ 311563 w 311562"/>
                <a:gd name="connsiteY13" fmla="*/ 262128 h 326802"/>
                <a:gd name="connsiteX14" fmla="*/ 275844 w 311562"/>
                <a:gd name="connsiteY14" fmla="*/ 269558 h 326802"/>
                <a:gd name="connsiteX15" fmla="*/ 196501 w 311562"/>
                <a:gd name="connsiteY15" fmla="*/ 204883 h 326802"/>
                <a:gd name="connsiteX16" fmla="*/ 303466 w 311562"/>
                <a:gd name="connsiteY16" fmla="*/ 90297 h 326802"/>
                <a:gd name="connsiteX17" fmla="*/ 195072 w 311562"/>
                <a:gd name="connsiteY17" fmla="*/ 0 h 326802"/>
                <a:gd name="connsiteX18" fmla="*/ 57150 w 311562"/>
                <a:gd name="connsiteY18" fmla="*/ 0 h 326802"/>
                <a:gd name="connsiteX19" fmla="*/ 0 w 311562"/>
                <a:gd name="connsiteY19" fmla="*/ 322136 h 3268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311562" h="326802">
                  <a:moveTo>
                    <a:pt x="191071" y="57817"/>
                  </a:moveTo>
                  <a:lnTo>
                    <a:pt x="191071" y="57817"/>
                  </a:lnTo>
                  <a:cubicBezTo>
                    <a:pt x="216027" y="57817"/>
                    <a:pt x="232791" y="71247"/>
                    <a:pt x="232791" y="96203"/>
                  </a:cubicBezTo>
                  <a:cubicBezTo>
                    <a:pt x="232791" y="131921"/>
                    <a:pt x="206597" y="154115"/>
                    <a:pt x="174212" y="154115"/>
                  </a:cubicBezTo>
                  <a:lnTo>
                    <a:pt x="95536" y="154115"/>
                  </a:lnTo>
                  <a:lnTo>
                    <a:pt x="112300" y="57722"/>
                  </a:lnTo>
                  <a:lnTo>
                    <a:pt x="191071" y="57722"/>
                  </a:lnTo>
                  <a:close/>
                  <a:moveTo>
                    <a:pt x="0" y="322040"/>
                  </a:moveTo>
                  <a:lnTo>
                    <a:pt x="66580" y="322040"/>
                  </a:lnTo>
                  <a:lnTo>
                    <a:pt x="86773" y="206121"/>
                  </a:lnTo>
                  <a:lnTo>
                    <a:pt x="117062" y="206121"/>
                  </a:lnTo>
                  <a:cubicBezTo>
                    <a:pt x="150686" y="235744"/>
                    <a:pt x="185642" y="326803"/>
                    <a:pt x="256413" y="326803"/>
                  </a:cubicBezTo>
                  <a:cubicBezTo>
                    <a:pt x="276606" y="326803"/>
                    <a:pt x="295465" y="322802"/>
                    <a:pt x="308896" y="316040"/>
                  </a:cubicBezTo>
                  <a:lnTo>
                    <a:pt x="311563" y="262128"/>
                  </a:lnTo>
                  <a:cubicBezTo>
                    <a:pt x="300799" y="266891"/>
                    <a:pt x="286036" y="269558"/>
                    <a:pt x="275844" y="269558"/>
                  </a:cubicBezTo>
                  <a:cubicBezTo>
                    <a:pt x="244221" y="269558"/>
                    <a:pt x="220027" y="233839"/>
                    <a:pt x="196501" y="204883"/>
                  </a:cubicBezTo>
                  <a:cubicBezTo>
                    <a:pt x="254317" y="197453"/>
                    <a:pt x="303466" y="159068"/>
                    <a:pt x="303466" y="90297"/>
                  </a:cubicBezTo>
                  <a:cubicBezTo>
                    <a:pt x="303466" y="26289"/>
                    <a:pt x="250317" y="0"/>
                    <a:pt x="195072" y="0"/>
                  </a:cubicBezTo>
                  <a:lnTo>
                    <a:pt x="57150" y="0"/>
                  </a:lnTo>
                  <a:lnTo>
                    <a:pt x="0" y="322136"/>
                  </a:lnTo>
                  <a:close/>
                </a:path>
              </a:pathLst>
            </a:custGeom>
            <a:solidFill>
              <a:srgbClr val="143144"/>
            </a:solidFill>
            <a:ln w="9525" cap="flat">
              <a:noFill/>
              <a:prstDash val="solid"/>
              <a:miter/>
            </a:ln>
          </p:spPr>
          <p:txBody>
            <a:bodyPr rtlCol="0" anchor="ctr"/>
            <a:lstStyle/>
            <a:p>
              <a:endParaRPr lang="en-NZ"/>
            </a:p>
          </p:txBody>
        </p:sp>
        <p:sp>
          <p:nvSpPr>
            <p:cNvPr id="11" name="Freeform: Shape 10">
              <a:extLst>
                <a:ext uri="{FF2B5EF4-FFF2-40B4-BE49-F238E27FC236}">
                  <a16:creationId xmlns:a16="http://schemas.microsoft.com/office/drawing/2014/main" id="{4A5412B3-080E-4CC4-BEB4-F43FDFA0100C}"/>
                </a:ext>
              </a:extLst>
            </p:cNvPr>
            <p:cNvSpPr/>
            <p:nvPr/>
          </p:nvSpPr>
          <p:spPr>
            <a:xfrm>
              <a:off x="1681461" y="762169"/>
              <a:ext cx="88201" cy="121348"/>
            </a:xfrm>
            <a:custGeom>
              <a:avLst/>
              <a:gdLst>
                <a:gd name="connsiteX0" fmla="*/ 45148 w 88201"/>
                <a:gd name="connsiteY0" fmla="*/ 19622 h 121348"/>
                <a:gd name="connsiteX1" fmla="*/ 45148 w 88201"/>
                <a:gd name="connsiteY1" fmla="*/ 19622 h 121348"/>
                <a:gd name="connsiteX2" fmla="*/ 64579 w 88201"/>
                <a:gd name="connsiteY2" fmla="*/ 43910 h 121348"/>
                <a:gd name="connsiteX3" fmla="*/ 45148 w 88201"/>
                <a:gd name="connsiteY3" fmla="*/ 67532 h 121348"/>
                <a:gd name="connsiteX4" fmla="*/ 22860 w 88201"/>
                <a:gd name="connsiteY4" fmla="*/ 67532 h 121348"/>
                <a:gd name="connsiteX5" fmla="*/ 22860 w 88201"/>
                <a:gd name="connsiteY5" fmla="*/ 19717 h 121348"/>
                <a:gd name="connsiteX6" fmla="*/ 45148 w 88201"/>
                <a:gd name="connsiteY6" fmla="*/ 19717 h 121348"/>
                <a:gd name="connsiteX7" fmla="*/ 0 w 88201"/>
                <a:gd name="connsiteY7" fmla="*/ 121349 h 121348"/>
                <a:gd name="connsiteX8" fmla="*/ 22860 w 88201"/>
                <a:gd name="connsiteY8" fmla="*/ 121349 h 121348"/>
                <a:gd name="connsiteX9" fmla="*/ 22860 w 88201"/>
                <a:gd name="connsiteY9" fmla="*/ 87630 h 121348"/>
                <a:gd name="connsiteX10" fmla="*/ 50482 w 88201"/>
                <a:gd name="connsiteY10" fmla="*/ 87630 h 121348"/>
                <a:gd name="connsiteX11" fmla="*/ 88201 w 88201"/>
                <a:gd name="connsiteY11" fmla="*/ 43815 h 121348"/>
                <a:gd name="connsiteX12" fmla="*/ 50482 w 88201"/>
                <a:gd name="connsiteY12" fmla="*/ 0 h 121348"/>
                <a:gd name="connsiteX13" fmla="*/ 0 w 88201"/>
                <a:gd name="connsiteY13" fmla="*/ 0 h 121348"/>
                <a:gd name="connsiteX14" fmla="*/ 0 w 88201"/>
                <a:gd name="connsiteY14" fmla="*/ 121349 h 1213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88201" h="121348">
                  <a:moveTo>
                    <a:pt x="45148" y="19622"/>
                  </a:moveTo>
                  <a:lnTo>
                    <a:pt x="45148" y="19622"/>
                  </a:lnTo>
                  <a:cubicBezTo>
                    <a:pt x="55912" y="19622"/>
                    <a:pt x="64579" y="28384"/>
                    <a:pt x="64579" y="43910"/>
                  </a:cubicBezTo>
                  <a:cubicBezTo>
                    <a:pt x="64579" y="59436"/>
                    <a:pt x="55912" y="67532"/>
                    <a:pt x="45148" y="67532"/>
                  </a:cubicBezTo>
                  <a:lnTo>
                    <a:pt x="22860" y="67532"/>
                  </a:lnTo>
                  <a:lnTo>
                    <a:pt x="22860" y="19717"/>
                  </a:lnTo>
                  <a:lnTo>
                    <a:pt x="45148" y="19717"/>
                  </a:lnTo>
                  <a:close/>
                  <a:moveTo>
                    <a:pt x="0" y="121349"/>
                  </a:moveTo>
                  <a:lnTo>
                    <a:pt x="22860" y="121349"/>
                  </a:lnTo>
                  <a:lnTo>
                    <a:pt x="22860" y="87630"/>
                  </a:lnTo>
                  <a:lnTo>
                    <a:pt x="50482" y="87630"/>
                  </a:lnTo>
                  <a:cubicBezTo>
                    <a:pt x="70675" y="87630"/>
                    <a:pt x="88201" y="70771"/>
                    <a:pt x="88201" y="43815"/>
                  </a:cubicBezTo>
                  <a:cubicBezTo>
                    <a:pt x="88201" y="13526"/>
                    <a:pt x="70675" y="0"/>
                    <a:pt x="50482" y="0"/>
                  </a:cubicBezTo>
                  <a:lnTo>
                    <a:pt x="0" y="0"/>
                  </a:lnTo>
                  <a:lnTo>
                    <a:pt x="0" y="121349"/>
                  </a:lnTo>
                  <a:close/>
                </a:path>
              </a:pathLst>
            </a:custGeom>
            <a:solidFill>
              <a:srgbClr val="143144"/>
            </a:solidFill>
            <a:ln w="9525" cap="flat">
              <a:noFill/>
              <a:prstDash val="solid"/>
              <a:miter/>
            </a:ln>
          </p:spPr>
          <p:txBody>
            <a:bodyPr rtlCol="0" anchor="ctr"/>
            <a:lstStyle/>
            <a:p>
              <a:endParaRPr lang="en-NZ"/>
            </a:p>
          </p:txBody>
        </p:sp>
        <p:sp>
          <p:nvSpPr>
            <p:cNvPr id="12" name="Freeform: Shape 11">
              <a:extLst>
                <a:ext uri="{FF2B5EF4-FFF2-40B4-BE49-F238E27FC236}">
                  <a16:creationId xmlns:a16="http://schemas.microsoft.com/office/drawing/2014/main" id="{FA6395E1-EBA2-4C4C-8B5F-2498BFFD76B3}"/>
                </a:ext>
              </a:extLst>
            </p:cNvPr>
            <p:cNvSpPr/>
            <p:nvPr/>
          </p:nvSpPr>
          <p:spPr>
            <a:xfrm>
              <a:off x="1787760" y="788648"/>
              <a:ext cx="57340" cy="95059"/>
            </a:xfrm>
            <a:custGeom>
              <a:avLst/>
              <a:gdLst>
                <a:gd name="connsiteX0" fmla="*/ 22289 w 57340"/>
                <a:gd name="connsiteY0" fmla="*/ 94964 h 95059"/>
                <a:gd name="connsiteX1" fmla="*/ 22289 w 57340"/>
                <a:gd name="connsiteY1" fmla="*/ 94964 h 95059"/>
                <a:gd name="connsiteX2" fmla="*/ 22289 w 57340"/>
                <a:gd name="connsiteY2" fmla="*/ 38386 h 95059"/>
                <a:gd name="connsiteX3" fmla="*/ 41148 w 57340"/>
                <a:gd name="connsiteY3" fmla="*/ 20860 h 95059"/>
                <a:gd name="connsiteX4" fmla="*/ 53912 w 57340"/>
                <a:gd name="connsiteY4" fmla="*/ 24860 h 95059"/>
                <a:gd name="connsiteX5" fmla="*/ 57341 w 57340"/>
                <a:gd name="connsiteY5" fmla="*/ 4000 h 95059"/>
                <a:gd name="connsiteX6" fmla="*/ 43148 w 57340"/>
                <a:gd name="connsiteY6" fmla="*/ 0 h 95059"/>
                <a:gd name="connsiteX7" fmla="*/ 22289 w 57340"/>
                <a:gd name="connsiteY7" fmla="*/ 13525 h 95059"/>
                <a:gd name="connsiteX8" fmla="*/ 22289 w 57340"/>
                <a:gd name="connsiteY8" fmla="*/ 1429 h 95059"/>
                <a:gd name="connsiteX9" fmla="*/ 0 w 57340"/>
                <a:gd name="connsiteY9" fmla="*/ 1429 h 95059"/>
                <a:gd name="connsiteX10" fmla="*/ 0 w 57340"/>
                <a:gd name="connsiteY10" fmla="*/ 95059 h 95059"/>
                <a:gd name="connsiteX11" fmla="*/ 22289 w 57340"/>
                <a:gd name="connsiteY11" fmla="*/ 95059 h 95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7340" h="95059">
                  <a:moveTo>
                    <a:pt x="22289" y="94964"/>
                  </a:moveTo>
                  <a:lnTo>
                    <a:pt x="22289" y="94964"/>
                  </a:lnTo>
                  <a:lnTo>
                    <a:pt x="22289" y="38386"/>
                  </a:lnTo>
                  <a:cubicBezTo>
                    <a:pt x="25622" y="27622"/>
                    <a:pt x="31718" y="20860"/>
                    <a:pt x="41148" y="20860"/>
                  </a:cubicBezTo>
                  <a:cubicBezTo>
                    <a:pt x="45149" y="20860"/>
                    <a:pt x="50578" y="22860"/>
                    <a:pt x="53912" y="24860"/>
                  </a:cubicBezTo>
                  <a:lnTo>
                    <a:pt x="57341" y="4000"/>
                  </a:lnTo>
                  <a:cubicBezTo>
                    <a:pt x="53912" y="1333"/>
                    <a:pt x="48578" y="0"/>
                    <a:pt x="43148" y="0"/>
                  </a:cubicBezTo>
                  <a:cubicBezTo>
                    <a:pt x="33052" y="0"/>
                    <a:pt x="26956" y="4000"/>
                    <a:pt x="22289" y="13525"/>
                  </a:cubicBezTo>
                  <a:lnTo>
                    <a:pt x="22289" y="1429"/>
                  </a:lnTo>
                  <a:lnTo>
                    <a:pt x="0" y="1429"/>
                  </a:lnTo>
                  <a:lnTo>
                    <a:pt x="0" y="95059"/>
                  </a:lnTo>
                  <a:lnTo>
                    <a:pt x="22289" y="95059"/>
                  </a:lnTo>
                  <a:close/>
                </a:path>
              </a:pathLst>
            </a:custGeom>
            <a:solidFill>
              <a:srgbClr val="143144"/>
            </a:solidFill>
            <a:ln w="9525" cap="flat">
              <a:noFill/>
              <a:prstDash val="solid"/>
              <a:miter/>
            </a:ln>
          </p:spPr>
          <p:txBody>
            <a:bodyPr rtlCol="0" anchor="ctr"/>
            <a:lstStyle/>
            <a:p>
              <a:endParaRPr lang="en-NZ"/>
            </a:p>
          </p:txBody>
        </p:sp>
        <p:sp>
          <p:nvSpPr>
            <p:cNvPr id="13" name="Freeform: Shape 12">
              <a:extLst>
                <a:ext uri="{FF2B5EF4-FFF2-40B4-BE49-F238E27FC236}">
                  <a16:creationId xmlns:a16="http://schemas.microsoft.com/office/drawing/2014/main" id="{E9FF8AA2-4A73-432F-B449-00756243DBED}"/>
                </a:ext>
              </a:extLst>
            </p:cNvPr>
            <p:cNvSpPr/>
            <p:nvPr/>
          </p:nvSpPr>
          <p:spPr>
            <a:xfrm>
              <a:off x="1855769" y="787791"/>
              <a:ext cx="85439" cy="98488"/>
            </a:xfrm>
            <a:custGeom>
              <a:avLst/>
              <a:gdLst>
                <a:gd name="connsiteX0" fmla="*/ 22289 w 85439"/>
                <a:gd name="connsiteY0" fmla="*/ 49244 h 98488"/>
                <a:gd name="connsiteX1" fmla="*/ 22289 w 85439"/>
                <a:gd name="connsiteY1" fmla="*/ 49244 h 98488"/>
                <a:gd name="connsiteX2" fmla="*/ 42482 w 85439"/>
                <a:gd name="connsiteY2" fmla="*/ 20955 h 98488"/>
                <a:gd name="connsiteX3" fmla="*/ 63341 w 85439"/>
                <a:gd name="connsiteY3" fmla="*/ 49244 h 98488"/>
                <a:gd name="connsiteX4" fmla="*/ 42482 w 85439"/>
                <a:gd name="connsiteY4" fmla="*/ 77533 h 98488"/>
                <a:gd name="connsiteX5" fmla="*/ 22289 w 85439"/>
                <a:gd name="connsiteY5" fmla="*/ 49244 h 98488"/>
                <a:gd name="connsiteX6" fmla="*/ 0 w 85439"/>
                <a:gd name="connsiteY6" fmla="*/ 49244 h 98488"/>
                <a:gd name="connsiteX7" fmla="*/ 0 w 85439"/>
                <a:gd name="connsiteY7" fmla="*/ 49244 h 98488"/>
                <a:gd name="connsiteX8" fmla="*/ 42386 w 85439"/>
                <a:gd name="connsiteY8" fmla="*/ 98489 h 98488"/>
                <a:gd name="connsiteX9" fmla="*/ 85439 w 85439"/>
                <a:gd name="connsiteY9" fmla="*/ 49244 h 98488"/>
                <a:gd name="connsiteX10" fmla="*/ 42386 w 85439"/>
                <a:gd name="connsiteY10" fmla="*/ 0 h 98488"/>
                <a:gd name="connsiteX11" fmla="*/ 0 w 85439"/>
                <a:gd name="connsiteY11" fmla="*/ 49244 h 984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5439" h="98488">
                  <a:moveTo>
                    <a:pt x="22289" y="49244"/>
                  </a:moveTo>
                  <a:lnTo>
                    <a:pt x="22289" y="49244"/>
                  </a:lnTo>
                  <a:cubicBezTo>
                    <a:pt x="22289" y="30385"/>
                    <a:pt x="30385" y="20955"/>
                    <a:pt x="42482" y="20955"/>
                  </a:cubicBezTo>
                  <a:cubicBezTo>
                    <a:pt x="55245" y="20955"/>
                    <a:pt x="63341" y="30385"/>
                    <a:pt x="63341" y="49244"/>
                  </a:cubicBezTo>
                  <a:cubicBezTo>
                    <a:pt x="63341" y="68104"/>
                    <a:pt x="55245" y="77533"/>
                    <a:pt x="42482" y="77533"/>
                  </a:cubicBezTo>
                  <a:cubicBezTo>
                    <a:pt x="29718" y="77533"/>
                    <a:pt x="22289" y="68104"/>
                    <a:pt x="22289" y="49244"/>
                  </a:cubicBezTo>
                  <a:moveTo>
                    <a:pt x="0" y="49244"/>
                  </a:moveTo>
                  <a:lnTo>
                    <a:pt x="0" y="49244"/>
                  </a:lnTo>
                  <a:cubicBezTo>
                    <a:pt x="0" y="80296"/>
                    <a:pt x="16859" y="98489"/>
                    <a:pt x="42386" y="98489"/>
                  </a:cubicBezTo>
                  <a:cubicBezTo>
                    <a:pt x="67913" y="98489"/>
                    <a:pt x="85439" y="80296"/>
                    <a:pt x="85439" y="49244"/>
                  </a:cubicBezTo>
                  <a:cubicBezTo>
                    <a:pt x="85439" y="18193"/>
                    <a:pt x="68580" y="0"/>
                    <a:pt x="42386" y="0"/>
                  </a:cubicBezTo>
                  <a:cubicBezTo>
                    <a:pt x="16193" y="0"/>
                    <a:pt x="0" y="18193"/>
                    <a:pt x="0" y="49244"/>
                  </a:cubicBezTo>
                </a:path>
              </a:pathLst>
            </a:custGeom>
            <a:solidFill>
              <a:srgbClr val="143144"/>
            </a:solidFill>
            <a:ln w="9525" cap="flat">
              <a:noFill/>
              <a:prstDash val="solid"/>
              <a:miter/>
            </a:ln>
          </p:spPr>
          <p:txBody>
            <a:bodyPr rtlCol="0" anchor="ctr"/>
            <a:lstStyle/>
            <a:p>
              <a:endParaRPr lang="en-NZ"/>
            </a:p>
          </p:txBody>
        </p:sp>
        <p:sp>
          <p:nvSpPr>
            <p:cNvPr id="14" name="Freeform: Shape 13">
              <a:extLst>
                <a:ext uri="{FF2B5EF4-FFF2-40B4-BE49-F238E27FC236}">
                  <a16:creationId xmlns:a16="http://schemas.microsoft.com/office/drawing/2014/main" id="{333391E2-46D2-4DFB-B5C3-0D38BC4D50BB}"/>
                </a:ext>
              </a:extLst>
            </p:cNvPr>
            <p:cNvSpPr/>
            <p:nvPr/>
          </p:nvSpPr>
          <p:spPr>
            <a:xfrm>
              <a:off x="1953972" y="766264"/>
              <a:ext cx="68579" cy="119253"/>
            </a:xfrm>
            <a:custGeom>
              <a:avLst/>
              <a:gdLst>
                <a:gd name="connsiteX0" fmla="*/ 36385 w 68579"/>
                <a:gd name="connsiteY0" fmla="*/ 41815 h 119253"/>
                <a:gd name="connsiteX1" fmla="*/ 64675 w 68579"/>
                <a:gd name="connsiteY1" fmla="*/ 41815 h 119253"/>
                <a:gd name="connsiteX2" fmla="*/ 64675 w 68579"/>
                <a:gd name="connsiteY2" fmla="*/ 23622 h 119253"/>
                <a:gd name="connsiteX3" fmla="*/ 36385 w 68579"/>
                <a:gd name="connsiteY3" fmla="*/ 23622 h 119253"/>
                <a:gd name="connsiteX4" fmla="*/ 36385 w 68579"/>
                <a:gd name="connsiteY4" fmla="*/ 0 h 119253"/>
                <a:gd name="connsiteX5" fmla="*/ 17526 w 68579"/>
                <a:gd name="connsiteY5" fmla="*/ 0 h 119253"/>
                <a:gd name="connsiteX6" fmla="*/ 15526 w 68579"/>
                <a:gd name="connsiteY6" fmla="*/ 23622 h 119253"/>
                <a:gd name="connsiteX7" fmla="*/ 0 w 68579"/>
                <a:gd name="connsiteY7" fmla="*/ 23622 h 119253"/>
                <a:gd name="connsiteX8" fmla="*/ 0 w 68579"/>
                <a:gd name="connsiteY8" fmla="*/ 41815 h 119253"/>
                <a:gd name="connsiteX9" fmla="*/ 14192 w 68579"/>
                <a:gd name="connsiteY9" fmla="*/ 41815 h 119253"/>
                <a:gd name="connsiteX10" fmla="*/ 14192 w 68579"/>
                <a:gd name="connsiteY10" fmla="*/ 89630 h 119253"/>
                <a:gd name="connsiteX11" fmla="*/ 41719 w 68579"/>
                <a:gd name="connsiteY11" fmla="*/ 119253 h 119253"/>
                <a:gd name="connsiteX12" fmla="*/ 68580 w 68579"/>
                <a:gd name="connsiteY12" fmla="*/ 111824 h 119253"/>
                <a:gd name="connsiteX13" fmla="*/ 63246 w 68579"/>
                <a:gd name="connsiteY13" fmla="*/ 93631 h 119253"/>
                <a:gd name="connsiteX14" fmla="*/ 47149 w 68579"/>
                <a:gd name="connsiteY14" fmla="*/ 99727 h 119253"/>
                <a:gd name="connsiteX15" fmla="*/ 36385 w 68579"/>
                <a:gd name="connsiteY15" fmla="*/ 86963 h 119253"/>
                <a:gd name="connsiteX16" fmla="*/ 36385 w 68579"/>
                <a:gd name="connsiteY16" fmla="*/ 41815 h 1192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68579" h="119253">
                  <a:moveTo>
                    <a:pt x="36385" y="41815"/>
                  </a:moveTo>
                  <a:lnTo>
                    <a:pt x="64675" y="41815"/>
                  </a:lnTo>
                  <a:lnTo>
                    <a:pt x="64675" y="23622"/>
                  </a:lnTo>
                  <a:lnTo>
                    <a:pt x="36385" y="23622"/>
                  </a:lnTo>
                  <a:lnTo>
                    <a:pt x="36385" y="0"/>
                  </a:lnTo>
                  <a:lnTo>
                    <a:pt x="17526" y="0"/>
                  </a:lnTo>
                  <a:lnTo>
                    <a:pt x="15526" y="23622"/>
                  </a:lnTo>
                  <a:lnTo>
                    <a:pt x="0" y="23622"/>
                  </a:lnTo>
                  <a:lnTo>
                    <a:pt x="0" y="41815"/>
                  </a:lnTo>
                  <a:lnTo>
                    <a:pt x="14192" y="41815"/>
                  </a:lnTo>
                  <a:lnTo>
                    <a:pt x="14192" y="89630"/>
                  </a:lnTo>
                  <a:cubicBezTo>
                    <a:pt x="14192" y="110490"/>
                    <a:pt x="25622" y="119253"/>
                    <a:pt x="41719" y="119253"/>
                  </a:cubicBezTo>
                  <a:cubicBezTo>
                    <a:pt x="53816" y="119253"/>
                    <a:pt x="61246" y="115919"/>
                    <a:pt x="68580" y="111824"/>
                  </a:cubicBezTo>
                  <a:lnTo>
                    <a:pt x="63246" y="93631"/>
                  </a:lnTo>
                  <a:cubicBezTo>
                    <a:pt x="58579" y="96965"/>
                    <a:pt x="52483" y="99727"/>
                    <a:pt x="47149" y="99727"/>
                  </a:cubicBezTo>
                  <a:cubicBezTo>
                    <a:pt x="39814" y="99727"/>
                    <a:pt x="36385" y="95726"/>
                    <a:pt x="36385" y="86963"/>
                  </a:cubicBezTo>
                  <a:lnTo>
                    <a:pt x="36385" y="41815"/>
                  </a:lnTo>
                  <a:close/>
                </a:path>
              </a:pathLst>
            </a:custGeom>
            <a:solidFill>
              <a:srgbClr val="143144"/>
            </a:solidFill>
            <a:ln w="9525" cap="flat">
              <a:noFill/>
              <a:prstDash val="solid"/>
              <a:miter/>
            </a:ln>
          </p:spPr>
          <p:txBody>
            <a:bodyPr rtlCol="0" anchor="ctr"/>
            <a:lstStyle/>
            <a:p>
              <a:endParaRPr lang="en-NZ"/>
            </a:p>
          </p:txBody>
        </p:sp>
        <p:sp>
          <p:nvSpPr>
            <p:cNvPr id="15" name="Freeform: Shape 14">
              <a:extLst>
                <a:ext uri="{FF2B5EF4-FFF2-40B4-BE49-F238E27FC236}">
                  <a16:creationId xmlns:a16="http://schemas.microsoft.com/office/drawing/2014/main" id="{689FCC10-DE6B-4AE0-9CA1-831DD9184E12}"/>
                </a:ext>
              </a:extLst>
            </p:cNvPr>
            <p:cNvSpPr/>
            <p:nvPr/>
          </p:nvSpPr>
          <p:spPr>
            <a:xfrm>
              <a:off x="2034077" y="787886"/>
              <a:ext cx="78009" cy="98393"/>
            </a:xfrm>
            <a:custGeom>
              <a:avLst/>
              <a:gdLst>
                <a:gd name="connsiteX0" fmla="*/ 23527 w 78009"/>
                <a:gd name="connsiteY0" fmla="*/ 39052 h 98393"/>
                <a:gd name="connsiteX1" fmla="*/ 23527 w 78009"/>
                <a:gd name="connsiteY1" fmla="*/ 39052 h 98393"/>
                <a:gd name="connsiteX2" fmla="*/ 41720 w 78009"/>
                <a:gd name="connsiteY2" fmla="*/ 18859 h 98393"/>
                <a:gd name="connsiteX3" fmla="*/ 57150 w 78009"/>
                <a:gd name="connsiteY3" fmla="*/ 34385 h 98393"/>
                <a:gd name="connsiteX4" fmla="*/ 56483 w 78009"/>
                <a:gd name="connsiteY4" fmla="*/ 39052 h 98393"/>
                <a:gd name="connsiteX5" fmla="*/ 23432 w 78009"/>
                <a:gd name="connsiteY5" fmla="*/ 39052 h 98393"/>
                <a:gd name="connsiteX6" fmla="*/ 75343 w 78009"/>
                <a:gd name="connsiteY6" fmla="*/ 56578 h 98393"/>
                <a:gd name="connsiteX7" fmla="*/ 75343 w 78009"/>
                <a:gd name="connsiteY7" fmla="*/ 56578 h 98393"/>
                <a:gd name="connsiteX8" fmla="*/ 78010 w 78009"/>
                <a:gd name="connsiteY8" fmla="*/ 37052 h 98393"/>
                <a:gd name="connsiteX9" fmla="*/ 41720 w 78009"/>
                <a:gd name="connsiteY9" fmla="*/ 0 h 98393"/>
                <a:gd name="connsiteX10" fmla="*/ 0 w 78009"/>
                <a:gd name="connsiteY10" fmla="*/ 49149 h 98393"/>
                <a:gd name="connsiteX11" fmla="*/ 41720 w 78009"/>
                <a:gd name="connsiteY11" fmla="*/ 98393 h 98393"/>
                <a:gd name="connsiteX12" fmla="*/ 76676 w 78009"/>
                <a:gd name="connsiteY12" fmla="*/ 86963 h 98393"/>
                <a:gd name="connsiteX13" fmla="*/ 68580 w 78009"/>
                <a:gd name="connsiteY13" fmla="*/ 70104 h 98393"/>
                <a:gd name="connsiteX14" fmla="*/ 45720 w 78009"/>
                <a:gd name="connsiteY14" fmla="*/ 78867 h 98393"/>
                <a:gd name="connsiteX15" fmla="*/ 22098 w 78009"/>
                <a:gd name="connsiteY15" fmla="*/ 56578 h 98393"/>
                <a:gd name="connsiteX16" fmla="*/ 75248 w 78009"/>
                <a:gd name="connsiteY16" fmla="*/ 56578 h 98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78009" h="98393">
                  <a:moveTo>
                    <a:pt x="23527" y="39052"/>
                  </a:moveTo>
                  <a:lnTo>
                    <a:pt x="23527" y="39052"/>
                  </a:lnTo>
                  <a:cubicBezTo>
                    <a:pt x="24289" y="26956"/>
                    <a:pt x="30956" y="18859"/>
                    <a:pt x="41720" y="18859"/>
                  </a:cubicBezTo>
                  <a:cubicBezTo>
                    <a:pt x="51149" y="18859"/>
                    <a:pt x="57150" y="24289"/>
                    <a:pt x="57150" y="34385"/>
                  </a:cubicBezTo>
                  <a:cubicBezTo>
                    <a:pt x="57150" y="35719"/>
                    <a:pt x="57150" y="37052"/>
                    <a:pt x="56483" y="39052"/>
                  </a:cubicBezTo>
                  <a:lnTo>
                    <a:pt x="23432" y="39052"/>
                  </a:lnTo>
                  <a:close/>
                  <a:moveTo>
                    <a:pt x="75343" y="56578"/>
                  </a:moveTo>
                  <a:lnTo>
                    <a:pt x="75343" y="56578"/>
                  </a:lnTo>
                  <a:cubicBezTo>
                    <a:pt x="76676" y="50482"/>
                    <a:pt x="78010" y="43815"/>
                    <a:pt x="78010" y="37052"/>
                  </a:cubicBezTo>
                  <a:cubicBezTo>
                    <a:pt x="78010" y="16859"/>
                    <a:pt x="67246" y="0"/>
                    <a:pt x="41720" y="0"/>
                  </a:cubicBezTo>
                  <a:cubicBezTo>
                    <a:pt x="16193" y="0"/>
                    <a:pt x="0" y="20860"/>
                    <a:pt x="0" y="49149"/>
                  </a:cubicBezTo>
                  <a:cubicBezTo>
                    <a:pt x="0" y="77438"/>
                    <a:pt x="13430" y="98393"/>
                    <a:pt x="41720" y="98393"/>
                  </a:cubicBezTo>
                  <a:cubicBezTo>
                    <a:pt x="57150" y="98393"/>
                    <a:pt x="68675" y="94393"/>
                    <a:pt x="76676" y="86963"/>
                  </a:cubicBezTo>
                  <a:lnTo>
                    <a:pt x="68580" y="70104"/>
                  </a:lnTo>
                  <a:cubicBezTo>
                    <a:pt x="62484" y="74771"/>
                    <a:pt x="55150" y="78867"/>
                    <a:pt x="45720" y="78867"/>
                  </a:cubicBezTo>
                  <a:cubicBezTo>
                    <a:pt x="29623" y="78867"/>
                    <a:pt x="22860" y="70104"/>
                    <a:pt x="22098" y="56578"/>
                  </a:cubicBezTo>
                  <a:lnTo>
                    <a:pt x="75248" y="56578"/>
                  </a:lnTo>
                  <a:close/>
                </a:path>
              </a:pathLst>
            </a:custGeom>
            <a:solidFill>
              <a:srgbClr val="143144"/>
            </a:solidFill>
            <a:ln w="9525" cap="flat">
              <a:noFill/>
              <a:prstDash val="solid"/>
              <a:miter/>
            </a:ln>
          </p:spPr>
          <p:txBody>
            <a:bodyPr rtlCol="0" anchor="ctr"/>
            <a:lstStyle/>
            <a:p>
              <a:endParaRPr lang="en-NZ"/>
            </a:p>
          </p:txBody>
        </p:sp>
        <p:sp>
          <p:nvSpPr>
            <p:cNvPr id="16" name="Freeform: Shape 15">
              <a:extLst>
                <a:ext uri="{FF2B5EF4-FFF2-40B4-BE49-F238E27FC236}">
                  <a16:creationId xmlns:a16="http://schemas.microsoft.com/office/drawing/2014/main" id="{B18C3D57-480C-43BC-943B-28B2CACA2A8C}"/>
                </a:ext>
              </a:extLst>
            </p:cNvPr>
            <p:cNvSpPr/>
            <p:nvPr/>
          </p:nvSpPr>
          <p:spPr>
            <a:xfrm>
              <a:off x="2127517" y="787886"/>
              <a:ext cx="76104" cy="98488"/>
            </a:xfrm>
            <a:custGeom>
              <a:avLst/>
              <a:gdLst>
                <a:gd name="connsiteX0" fmla="*/ 23051 w 76104"/>
                <a:gd name="connsiteY0" fmla="*/ 49149 h 98488"/>
                <a:gd name="connsiteX1" fmla="*/ 23051 w 76104"/>
                <a:gd name="connsiteY1" fmla="*/ 49149 h 98488"/>
                <a:gd name="connsiteX2" fmla="*/ 44577 w 76104"/>
                <a:gd name="connsiteY2" fmla="*/ 20193 h 98488"/>
                <a:gd name="connsiteX3" fmla="*/ 66104 w 76104"/>
                <a:gd name="connsiteY3" fmla="*/ 30290 h 98488"/>
                <a:gd name="connsiteX4" fmla="*/ 76105 w 76104"/>
                <a:gd name="connsiteY4" fmla="*/ 12764 h 98488"/>
                <a:gd name="connsiteX5" fmla="*/ 44482 w 76104"/>
                <a:gd name="connsiteY5" fmla="*/ 0 h 98488"/>
                <a:gd name="connsiteX6" fmla="*/ 0 w 76104"/>
                <a:gd name="connsiteY6" fmla="*/ 49244 h 98488"/>
                <a:gd name="connsiteX7" fmla="*/ 44482 w 76104"/>
                <a:gd name="connsiteY7" fmla="*/ 98489 h 98488"/>
                <a:gd name="connsiteX8" fmla="*/ 76105 w 76104"/>
                <a:gd name="connsiteY8" fmla="*/ 85058 h 98488"/>
                <a:gd name="connsiteX9" fmla="*/ 66104 w 76104"/>
                <a:gd name="connsiteY9" fmla="*/ 68199 h 98488"/>
                <a:gd name="connsiteX10" fmla="*/ 45244 w 76104"/>
                <a:gd name="connsiteY10" fmla="*/ 77629 h 98488"/>
                <a:gd name="connsiteX11" fmla="*/ 23051 w 76104"/>
                <a:gd name="connsiteY11" fmla="*/ 49340 h 984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76104" h="98488">
                  <a:moveTo>
                    <a:pt x="23051" y="49149"/>
                  </a:moveTo>
                  <a:lnTo>
                    <a:pt x="23051" y="49149"/>
                  </a:lnTo>
                  <a:cubicBezTo>
                    <a:pt x="23051" y="30290"/>
                    <a:pt x="32480" y="20193"/>
                    <a:pt x="44577" y="20193"/>
                  </a:cubicBezTo>
                  <a:cubicBezTo>
                    <a:pt x="54674" y="20193"/>
                    <a:pt x="60770" y="24955"/>
                    <a:pt x="66104" y="30290"/>
                  </a:cubicBezTo>
                  <a:lnTo>
                    <a:pt x="76105" y="12764"/>
                  </a:lnTo>
                  <a:cubicBezTo>
                    <a:pt x="68771" y="5334"/>
                    <a:pt x="58579" y="0"/>
                    <a:pt x="44482" y="0"/>
                  </a:cubicBezTo>
                  <a:cubicBezTo>
                    <a:pt x="18955" y="0"/>
                    <a:pt x="0" y="18193"/>
                    <a:pt x="0" y="49244"/>
                  </a:cubicBezTo>
                  <a:cubicBezTo>
                    <a:pt x="0" y="80296"/>
                    <a:pt x="18955" y="98489"/>
                    <a:pt x="44482" y="98489"/>
                  </a:cubicBezTo>
                  <a:cubicBezTo>
                    <a:pt x="58579" y="98489"/>
                    <a:pt x="68675" y="92393"/>
                    <a:pt x="76105" y="85058"/>
                  </a:cubicBezTo>
                  <a:lnTo>
                    <a:pt x="66104" y="68199"/>
                  </a:lnTo>
                  <a:cubicBezTo>
                    <a:pt x="60770" y="73628"/>
                    <a:pt x="54578" y="77629"/>
                    <a:pt x="45244" y="77629"/>
                  </a:cubicBezTo>
                  <a:cubicBezTo>
                    <a:pt x="32480" y="77629"/>
                    <a:pt x="23051" y="67532"/>
                    <a:pt x="23051" y="49340"/>
                  </a:cubicBezTo>
                </a:path>
              </a:pathLst>
            </a:custGeom>
            <a:solidFill>
              <a:srgbClr val="143144"/>
            </a:solidFill>
            <a:ln w="9525" cap="flat">
              <a:noFill/>
              <a:prstDash val="solid"/>
              <a:miter/>
            </a:ln>
          </p:spPr>
          <p:txBody>
            <a:bodyPr rtlCol="0" anchor="ctr"/>
            <a:lstStyle/>
            <a:p>
              <a:endParaRPr lang="en-NZ"/>
            </a:p>
          </p:txBody>
        </p:sp>
        <p:sp>
          <p:nvSpPr>
            <p:cNvPr id="17" name="Freeform: Shape 16">
              <a:extLst>
                <a:ext uri="{FF2B5EF4-FFF2-40B4-BE49-F238E27FC236}">
                  <a16:creationId xmlns:a16="http://schemas.microsoft.com/office/drawing/2014/main" id="{24BF2BE3-D150-48DE-81A9-6683A972CC7F}"/>
                </a:ext>
              </a:extLst>
            </p:cNvPr>
            <p:cNvSpPr/>
            <p:nvPr/>
          </p:nvSpPr>
          <p:spPr>
            <a:xfrm>
              <a:off x="2215147" y="766264"/>
              <a:ext cx="68579" cy="119253"/>
            </a:xfrm>
            <a:custGeom>
              <a:avLst/>
              <a:gdLst>
                <a:gd name="connsiteX0" fmla="*/ 36290 w 68579"/>
                <a:gd name="connsiteY0" fmla="*/ 41815 h 119253"/>
                <a:gd name="connsiteX1" fmla="*/ 64579 w 68579"/>
                <a:gd name="connsiteY1" fmla="*/ 41815 h 119253"/>
                <a:gd name="connsiteX2" fmla="*/ 64579 w 68579"/>
                <a:gd name="connsiteY2" fmla="*/ 23622 h 119253"/>
                <a:gd name="connsiteX3" fmla="*/ 36290 w 68579"/>
                <a:gd name="connsiteY3" fmla="*/ 23622 h 119253"/>
                <a:gd name="connsiteX4" fmla="*/ 36290 w 68579"/>
                <a:gd name="connsiteY4" fmla="*/ 0 h 119253"/>
                <a:gd name="connsiteX5" fmla="*/ 17431 w 68579"/>
                <a:gd name="connsiteY5" fmla="*/ 0 h 119253"/>
                <a:gd name="connsiteX6" fmla="*/ 14764 w 68579"/>
                <a:gd name="connsiteY6" fmla="*/ 23622 h 119253"/>
                <a:gd name="connsiteX7" fmla="*/ 0 w 68579"/>
                <a:gd name="connsiteY7" fmla="*/ 23622 h 119253"/>
                <a:gd name="connsiteX8" fmla="*/ 0 w 68579"/>
                <a:gd name="connsiteY8" fmla="*/ 41815 h 119253"/>
                <a:gd name="connsiteX9" fmla="*/ 13430 w 68579"/>
                <a:gd name="connsiteY9" fmla="*/ 41815 h 119253"/>
                <a:gd name="connsiteX10" fmla="*/ 13430 w 68579"/>
                <a:gd name="connsiteY10" fmla="*/ 89630 h 119253"/>
                <a:gd name="connsiteX11" fmla="*/ 40957 w 68579"/>
                <a:gd name="connsiteY11" fmla="*/ 119253 h 119253"/>
                <a:gd name="connsiteX12" fmla="*/ 68580 w 68579"/>
                <a:gd name="connsiteY12" fmla="*/ 111824 h 119253"/>
                <a:gd name="connsiteX13" fmla="*/ 63246 w 68579"/>
                <a:gd name="connsiteY13" fmla="*/ 93631 h 119253"/>
                <a:gd name="connsiteX14" fmla="*/ 47149 w 68579"/>
                <a:gd name="connsiteY14" fmla="*/ 99727 h 119253"/>
                <a:gd name="connsiteX15" fmla="*/ 36385 w 68579"/>
                <a:gd name="connsiteY15" fmla="*/ 86963 h 119253"/>
                <a:gd name="connsiteX16" fmla="*/ 36385 w 68579"/>
                <a:gd name="connsiteY16" fmla="*/ 41815 h 1192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68579" h="119253">
                  <a:moveTo>
                    <a:pt x="36290" y="41815"/>
                  </a:moveTo>
                  <a:lnTo>
                    <a:pt x="64579" y="41815"/>
                  </a:lnTo>
                  <a:lnTo>
                    <a:pt x="64579" y="23622"/>
                  </a:lnTo>
                  <a:lnTo>
                    <a:pt x="36290" y="23622"/>
                  </a:lnTo>
                  <a:lnTo>
                    <a:pt x="36290" y="0"/>
                  </a:lnTo>
                  <a:lnTo>
                    <a:pt x="17431" y="0"/>
                  </a:lnTo>
                  <a:lnTo>
                    <a:pt x="14764" y="23622"/>
                  </a:lnTo>
                  <a:lnTo>
                    <a:pt x="0" y="23622"/>
                  </a:lnTo>
                  <a:lnTo>
                    <a:pt x="0" y="41815"/>
                  </a:lnTo>
                  <a:lnTo>
                    <a:pt x="13430" y="41815"/>
                  </a:lnTo>
                  <a:lnTo>
                    <a:pt x="13430" y="89630"/>
                  </a:lnTo>
                  <a:cubicBezTo>
                    <a:pt x="13430" y="110490"/>
                    <a:pt x="25527" y="119253"/>
                    <a:pt x="40957" y="119253"/>
                  </a:cubicBezTo>
                  <a:cubicBezTo>
                    <a:pt x="53054" y="119253"/>
                    <a:pt x="60484" y="115919"/>
                    <a:pt x="68580" y="111824"/>
                  </a:cubicBezTo>
                  <a:lnTo>
                    <a:pt x="63246" y="93631"/>
                  </a:lnTo>
                  <a:cubicBezTo>
                    <a:pt x="58483" y="96965"/>
                    <a:pt x="51721" y="99727"/>
                    <a:pt x="47149" y="99727"/>
                  </a:cubicBezTo>
                  <a:cubicBezTo>
                    <a:pt x="39719" y="99727"/>
                    <a:pt x="36385" y="95726"/>
                    <a:pt x="36385" y="86963"/>
                  </a:cubicBezTo>
                  <a:lnTo>
                    <a:pt x="36385" y="41815"/>
                  </a:lnTo>
                  <a:close/>
                </a:path>
              </a:pathLst>
            </a:custGeom>
            <a:solidFill>
              <a:srgbClr val="143144"/>
            </a:solidFill>
            <a:ln w="9525" cap="flat">
              <a:noFill/>
              <a:prstDash val="solid"/>
              <a:miter/>
            </a:ln>
          </p:spPr>
          <p:txBody>
            <a:bodyPr rtlCol="0" anchor="ctr"/>
            <a:lstStyle/>
            <a:p>
              <a:endParaRPr lang="en-NZ"/>
            </a:p>
          </p:txBody>
        </p:sp>
        <p:sp>
          <p:nvSpPr>
            <p:cNvPr id="18" name="Freeform: Shape 17">
              <a:extLst>
                <a:ext uri="{FF2B5EF4-FFF2-40B4-BE49-F238E27FC236}">
                  <a16:creationId xmlns:a16="http://schemas.microsoft.com/office/drawing/2014/main" id="{DB43EDF8-5F1F-4C3F-B4C0-8B0A90F83BDA}"/>
                </a:ext>
              </a:extLst>
            </p:cNvPr>
            <p:cNvSpPr/>
            <p:nvPr/>
          </p:nvSpPr>
          <p:spPr>
            <a:xfrm>
              <a:off x="2297824" y="752263"/>
              <a:ext cx="26289" cy="131349"/>
            </a:xfrm>
            <a:custGeom>
              <a:avLst/>
              <a:gdLst>
                <a:gd name="connsiteX0" fmla="*/ 24955 w 26289"/>
                <a:gd name="connsiteY0" fmla="*/ 131350 h 131349"/>
                <a:gd name="connsiteX1" fmla="*/ 24955 w 26289"/>
                <a:gd name="connsiteY1" fmla="*/ 131350 h 131349"/>
                <a:gd name="connsiteX2" fmla="*/ 24955 w 26289"/>
                <a:gd name="connsiteY2" fmla="*/ 37624 h 131349"/>
                <a:gd name="connsiteX3" fmla="*/ 2096 w 26289"/>
                <a:gd name="connsiteY3" fmla="*/ 37624 h 131349"/>
                <a:gd name="connsiteX4" fmla="*/ 2096 w 26289"/>
                <a:gd name="connsiteY4" fmla="*/ 131350 h 131349"/>
                <a:gd name="connsiteX5" fmla="*/ 24955 w 26289"/>
                <a:gd name="connsiteY5" fmla="*/ 131350 h 131349"/>
                <a:gd name="connsiteX6" fmla="*/ 0 w 26289"/>
                <a:gd name="connsiteY6" fmla="*/ 11430 h 131349"/>
                <a:gd name="connsiteX7" fmla="*/ 0 w 26289"/>
                <a:gd name="connsiteY7" fmla="*/ 11430 h 131349"/>
                <a:gd name="connsiteX8" fmla="*/ 13430 w 26289"/>
                <a:gd name="connsiteY8" fmla="*/ 22860 h 131349"/>
                <a:gd name="connsiteX9" fmla="*/ 26289 w 26289"/>
                <a:gd name="connsiteY9" fmla="*/ 11430 h 131349"/>
                <a:gd name="connsiteX10" fmla="*/ 13430 w 26289"/>
                <a:gd name="connsiteY10" fmla="*/ 0 h 131349"/>
                <a:gd name="connsiteX11" fmla="*/ 0 w 26289"/>
                <a:gd name="connsiteY11" fmla="*/ 11430 h 1313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6289" h="131349">
                  <a:moveTo>
                    <a:pt x="24955" y="131350"/>
                  </a:moveTo>
                  <a:lnTo>
                    <a:pt x="24955" y="131350"/>
                  </a:lnTo>
                  <a:lnTo>
                    <a:pt x="24955" y="37624"/>
                  </a:lnTo>
                  <a:lnTo>
                    <a:pt x="2096" y="37624"/>
                  </a:lnTo>
                  <a:lnTo>
                    <a:pt x="2096" y="131350"/>
                  </a:lnTo>
                  <a:lnTo>
                    <a:pt x="24955" y="131350"/>
                  </a:lnTo>
                  <a:close/>
                  <a:moveTo>
                    <a:pt x="0" y="11430"/>
                  </a:moveTo>
                  <a:lnTo>
                    <a:pt x="0" y="11430"/>
                  </a:lnTo>
                  <a:cubicBezTo>
                    <a:pt x="0" y="20193"/>
                    <a:pt x="5334" y="22860"/>
                    <a:pt x="13430" y="22860"/>
                  </a:cubicBezTo>
                  <a:cubicBezTo>
                    <a:pt x="20860" y="22860"/>
                    <a:pt x="26289" y="20193"/>
                    <a:pt x="26289" y="11430"/>
                  </a:cubicBezTo>
                  <a:cubicBezTo>
                    <a:pt x="26289" y="2667"/>
                    <a:pt x="20860" y="0"/>
                    <a:pt x="13430" y="0"/>
                  </a:cubicBezTo>
                  <a:cubicBezTo>
                    <a:pt x="5334" y="0"/>
                    <a:pt x="0" y="2667"/>
                    <a:pt x="0" y="11430"/>
                  </a:cubicBezTo>
                </a:path>
              </a:pathLst>
            </a:custGeom>
            <a:solidFill>
              <a:srgbClr val="143144"/>
            </a:solidFill>
            <a:ln w="9525" cap="flat">
              <a:noFill/>
              <a:prstDash val="solid"/>
              <a:miter/>
            </a:ln>
          </p:spPr>
          <p:txBody>
            <a:bodyPr rtlCol="0" anchor="ctr"/>
            <a:lstStyle/>
            <a:p>
              <a:endParaRPr lang="en-NZ"/>
            </a:p>
          </p:txBody>
        </p:sp>
        <p:sp>
          <p:nvSpPr>
            <p:cNvPr id="19" name="Freeform: Shape 18">
              <a:extLst>
                <a:ext uri="{FF2B5EF4-FFF2-40B4-BE49-F238E27FC236}">
                  <a16:creationId xmlns:a16="http://schemas.microsoft.com/office/drawing/2014/main" id="{4C38606D-F0F1-48F2-A5DD-6CC3E29329D4}"/>
                </a:ext>
              </a:extLst>
            </p:cNvPr>
            <p:cNvSpPr/>
            <p:nvPr/>
          </p:nvSpPr>
          <p:spPr>
            <a:xfrm>
              <a:off x="2338210" y="789886"/>
              <a:ext cx="92868" cy="93726"/>
            </a:xfrm>
            <a:custGeom>
              <a:avLst/>
              <a:gdLst>
                <a:gd name="connsiteX0" fmla="*/ 68580 w 92868"/>
                <a:gd name="connsiteY0" fmla="*/ 0 h 93726"/>
                <a:gd name="connsiteX1" fmla="*/ 68580 w 92868"/>
                <a:gd name="connsiteY1" fmla="*/ 0 h 93726"/>
                <a:gd name="connsiteX2" fmla="*/ 47054 w 92868"/>
                <a:gd name="connsiteY2" fmla="*/ 72771 h 93726"/>
                <a:gd name="connsiteX3" fmla="*/ 24860 w 92868"/>
                <a:gd name="connsiteY3" fmla="*/ 0 h 93726"/>
                <a:gd name="connsiteX4" fmla="*/ 0 w 92868"/>
                <a:gd name="connsiteY4" fmla="*/ 0 h 93726"/>
                <a:gd name="connsiteX5" fmla="*/ 32290 w 92868"/>
                <a:gd name="connsiteY5" fmla="*/ 93726 h 93726"/>
                <a:gd name="connsiteX6" fmla="*/ 61246 w 92868"/>
                <a:gd name="connsiteY6" fmla="*/ 93726 h 93726"/>
                <a:gd name="connsiteX7" fmla="*/ 92869 w 92868"/>
                <a:gd name="connsiteY7" fmla="*/ 0 h 93726"/>
                <a:gd name="connsiteX8" fmla="*/ 68580 w 92868"/>
                <a:gd name="connsiteY8" fmla="*/ 0 h 93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2868" h="93726">
                  <a:moveTo>
                    <a:pt x="68580" y="0"/>
                  </a:moveTo>
                  <a:lnTo>
                    <a:pt x="68580" y="0"/>
                  </a:lnTo>
                  <a:lnTo>
                    <a:pt x="47054" y="72771"/>
                  </a:lnTo>
                  <a:lnTo>
                    <a:pt x="24860" y="0"/>
                  </a:lnTo>
                  <a:lnTo>
                    <a:pt x="0" y="0"/>
                  </a:lnTo>
                  <a:lnTo>
                    <a:pt x="32290" y="93726"/>
                  </a:lnTo>
                  <a:lnTo>
                    <a:pt x="61246" y="93726"/>
                  </a:lnTo>
                  <a:lnTo>
                    <a:pt x="92869" y="0"/>
                  </a:lnTo>
                  <a:lnTo>
                    <a:pt x="68580" y="0"/>
                  </a:lnTo>
                  <a:close/>
                </a:path>
              </a:pathLst>
            </a:custGeom>
            <a:solidFill>
              <a:srgbClr val="143144"/>
            </a:solidFill>
            <a:ln w="9525" cap="flat">
              <a:noFill/>
              <a:prstDash val="solid"/>
              <a:miter/>
            </a:ln>
          </p:spPr>
          <p:txBody>
            <a:bodyPr rtlCol="0" anchor="ctr"/>
            <a:lstStyle/>
            <a:p>
              <a:endParaRPr lang="en-NZ"/>
            </a:p>
          </p:txBody>
        </p:sp>
        <p:sp>
          <p:nvSpPr>
            <p:cNvPr id="20" name="Freeform: Shape 19">
              <a:extLst>
                <a:ext uri="{FF2B5EF4-FFF2-40B4-BE49-F238E27FC236}">
                  <a16:creationId xmlns:a16="http://schemas.microsoft.com/office/drawing/2014/main" id="{660FA531-0A46-4FB8-8E84-57A4436885A1}"/>
                </a:ext>
              </a:extLst>
            </p:cNvPr>
            <p:cNvSpPr/>
            <p:nvPr/>
          </p:nvSpPr>
          <p:spPr>
            <a:xfrm>
              <a:off x="2442509" y="787886"/>
              <a:ext cx="77438" cy="98393"/>
            </a:xfrm>
            <a:custGeom>
              <a:avLst/>
              <a:gdLst>
                <a:gd name="connsiteX0" fmla="*/ 23622 w 77438"/>
                <a:gd name="connsiteY0" fmla="*/ 39052 h 98393"/>
                <a:gd name="connsiteX1" fmla="*/ 23622 w 77438"/>
                <a:gd name="connsiteY1" fmla="*/ 39052 h 98393"/>
                <a:gd name="connsiteX2" fmla="*/ 41720 w 77438"/>
                <a:gd name="connsiteY2" fmla="*/ 18859 h 98393"/>
                <a:gd name="connsiteX3" fmla="*/ 57245 w 77438"/>
                <a:gd name="connsiteY3" fmla="*/ 34385 h 98393"/>
                <a:gd name="connsiteX4" fmla="*/ 56483 w 77438"/>
                <a:gd name="connsiteY4" fmla="*/ 39052 h 98393"/>
                <a:gd name="connsiteX5" fmla="*/ 23527 w 77438"/>
                <a:gd name="connsiteY5" fmla="*/ 39052 h 98393"/>
                <a:gd name="connsiteX6" fmla="*/ 75343 w 77438"/>
                <a:gd name="connsiteY6" fmla="*/ 56578 h 98393"/>
                <a:gd name="connsiteX7" fmla="*/ 75343 w 77438"/>
                <a:gd name="connsiteY7" fmla="*/ 56578 h 98393"/>
                <a:gd name="connsiteX8" fmla="*/ 77438 w 77438"/>
                <a:gd name="connsiteY8" fmla="*/ 37052 h 98393"/>
                <a:gd name="connsiteX9" fmla="*/ 41720 w 77438"/>
                <a:gd name="connsiteY9" fmla="*/ 0 h 98393"/>
                <a:gd name="connsiteX10" fmla="*/ 0 w 77438"/>
                <a:gd name="connsiteY10" fmla="*/ 49149 h 98393"/>
                <a:gd name="connsiteX11" fmla="*/ 41720 w 77438"/>
                <a:gd name="connsiteY11" fmla="*/ 98393 h 98393"/>
                <a:gd name="connsiteX12" fmla="*/ 76676 w 77438"/>
                <a:gd name="connsiteY12" fmla="*/ 86963 h 98393"/>
                <a:gd name="connsiteX13" fmla="*/ 68580 w 77438"/>
                <a:gd name="connsiteY13" fmla="*/ 70104 h 98393"/>
                <a:gd name="connsiteX14" fmla="*/ 45720 w 77438"/>
                <a:gd name="connsiteY14" fmla="*/ 78867 h 98393"/>
                <a:gd name="connsiteX15" fmla="*/ 22193 w 77438"/>
                <a:gd name="connsiteY15" fmla="*/ 56578 h 98393"/>
                <a:gd name="connsiteX16" fmla="*/ 75247 w 77438"/>
                <a:gd name="connsiteY16" fmla="*/ 56578 h 98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77438" h="98393">
                  <a:moveTo>
                    <a:pt x="23622" y="39052"/>
                  </a:moveTo>
                  <a:lnTo>
                    <a:pt x="23622" y="39052"/>
                  </a:lnTo>
                  <a:cubicBezTo>
                    <a:pt x="24289" y="26956"/>
                    <a:pt x="30385" y="18859"/>
                    <a:pt x="41720" y="18859"/>
                  </a:cubicBezTo>
                  <a:cubicBezTo>
                    <a:pt x="51149" y="18859"/>
                    <a:pt x="57245" y="24289"/>
                    <a:pt x="57245" y="34385"/>
                  </a:cubicBezTo>
                  <a:cubicBezTo>
                    <a:pt x="57245" y="35719"/>
                    <a:pt x="57245" y="37052"/>
                    <a:pt x="56483" y="39052"/>
                  </a:cubicBezTo>
                  <a:lnTo>
                    <a:pt x="23527" y="39052"/>
                  </a:lnTo>
                  <a:close/>
                  <a:moveTo>
                    <a:pt x="75343" y="56578"/>
                  </a:moveTo>
                  <a:lnTo>
                    <a:pt x="75343" y="56578"/>
                  </a:lnTo>
                  <a:cubicBezTo>
                    <a:pt x="76676" y="50482"/>
                    <a:pt x="77438" y="43815"/>
                    <a:pt x="77438" y="37052"/>
                  </a:cubicBezTo>
                  <a:cubicBezTo>
                    <a:pt x="77438" y="16859"/>
                    <a:pt x="67342" y="0"/>
                    <a:pt x="41720" y="0"/>
                  </a:cubicBezTo>
                  <a:cubicBezTo>
                    <a:pt x="16097" y="0"/>
                    <a:pt x="0" y="20860"/>
                    <a:pt x="0" y="49149"/>
                  </a:cubicBezTo>
                  <a:cubicBezTo>
                    <a:pt x="0" y="77438"/>
                    <a:pt x="13430" y="98393"/>
                    <a:pt x="41720" y="98393"/>
                  </a:cubicBezTo>
                  <a:cubicBezTo>
                    <a:pt x="57245" y="98393"/>
                    <a:pt x="68675" y="94393"/>
                    <a:pt x="76676" y="86963"/>
                  </a:cubicBezTo>
                  <a:lnTo>
                    <a:pt x="68580" y="70104"/>
                  </a:lnTo>
                  <a:cubicBezTo>
                    <a:pt x="62579" y="74771"/>
                    <a:pt x="55150" y="78867"/>
                    <a:pt x="45720" y="78867"/>
                  </a:cubicBezTo>
                  <a:cubicBezTo>
                    <a:pt x="29623" y="78867"/>
                    <a:pt x="22860" y="70104"/>
                    <a:pt x="22193" y="56578"/>
                  </a:cubicBezTo>
                  <a:lnTo>
                    <a:pt x="75247" y="56578"/>
                  </a:lnTo>
                  <a:close/>
                </a:path>
              </a:pathLst>
            </a:custGeom>
            <a:solidFill>
              <a:srgbClr val="143144"/>
            </a:solidFill>
            <a:ln w="9525" cap="flat">
              <a:noFill/>
              <a:prstDash val="solid"/>
              <a:miter/>
            </a:ln>
          </p:spPr>
          <p:txBody>
            <a:bodyPr rtlCol="0" anchor="ctr"/>
            <a:lstStyle/>
            <a:p>
              <a:endParaRPr lang="en-NZ"/>
            </a:p>
          </p:txBody>
        </p:sp>
        <p:sp>
          <p:nvSpPr>
            <p:cNvPr id="21" name="Freeform: Shape 20">
              <a:extLst>
                <a:ext uri="{FF2B5EF4-FFF2-40B4-BE49-F238E27FC236}">
                  <a16:creationId xmlns:a16="http://schemas.microsoft.com/office/drawing/2014/main" id="{769A3DB4-317E-4036-9562-125675273972}"/>
                </a:ext>
              </a:extLst>
            </p:cNvPr>
            <p:cNvSpPr/>
            <p:nvPr/>
          </p:nvSpPr>
          <p:spPr>
            <a:xfrm>
              <a:off x="2573668" y="760264"/>
              <a:ext cx="81438" cy="125349"/>
            </a:xfrm>
            <a:custGeom>
              <a:avLst/>
              <a:gdLst>
                <a:gd name="connsiteX0" fmla="*/ 95 w 81438"/>
                <a:gd name="connsiteY0" fmla="*/ 115919 h 125349"/>
                <a:gd name="connsiteX1" fmla="*/ 95 w 81438"/>
                <a:gd name="connsiteY1" fmla="*/ 115919 h 125349"/>
                <a:gd name="connsiteX2" fmla="*/ 38386 w 81438"/>
                <a:gd name="connsiteY2" fmla="*/ 125349 h 125349"/>
                <a:gd name="connsiteX3" fmla="*/ 81439 w 81438"/>
                <a:gd name="connsiteY3" fmla="*/ 87630 h 125349"/>
                <a:gd name="connsiteX4" fmla="*/ 53150 w 81438"/>
                <a:gd name="connsiteY4" fmla="*/ 53912 h 125349"/>
                <a:gd name="connsiteX5" fmla="*/ 36385 w 81438"/>
                <a:gd name="connsiteY5" fmla="*/ 48578 h 125349"/>
                <a:gd name="connsiteX6" fmla="*/ 23527 w 81438"/>
                <a:gd name="connsiteY6" fmla="*/ 35052 h 125349"/>
                <a:gd name="connsiteX7" fmla="*/ 43720 w 81438"/>
                <a:gd name="connsiteY7" fmla="*/ 20860 h 125349"/>
                <a:gd name="connsiteX8" fmla="*/ 72676 w 81438"/>
                <a:gd name="connsiteY8" fmla="*/ 28956 h 125349"/>
                <a:gd name="connsiteX9" fmla="*/ 79438 w 81438"/>
                <a:gd name="connsiteY9" fmla="*/ 8763 h 125349"/>
                <a:gd name="connsiteX10" fmla="*/ 42386 w 81438"/>
                <a:gd name="connsiteY10" fmla="*/ 0 h 125349"/>
                <a:gd name="connsiteX11" fmla="*/ 1429 w 81438"/>
                <a:gd name="connsiteY11" fmla="*/ 35719 h 125349"/>
                <a:gd name="connsiteX12" fmla="*/ 26956 w 81438"/>
                <a:gd name="connsiteY12" fmla="*/ 68771 h 125349"/>
                <a:gd name="connsiteX13" fmla="*/ 44482 w 81438"/>
                <a:gd name="connsiteY13" fmla="*/ 73438 h 125349"/>
                <a:gd name="connsiteX14" fmla="*/ 57912 w 81438"/>
                <a:gd name="connsiteY14" fmla="*/ 88964 h 125349"/>
                <a:gd name="connsiteX15" fmla="*/ 37719 w 81438"/>
                <a:gd name="connsiteY15" fmla="*/ 104489 h 125349"/>
                <a:gd name="connsiteX16" fmla="*/ 4667 w 81438"/>
                <a:gd name="connsiteY16" fmla="*/ 94393 h 125349"/>
                <a:gd name="connsiteX17" fmla="*/ 0 w 81438"/>
                <a:gd name="connsiteY17" fmla="*/ 115919 h 1253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81438" h="125349">
                  <a:moveTo>
                    <a:pt x="95" y="115919"/>
                  </a:moveTo>
                  <a:lnTo>
                    <a:pt x="95" y="115919"/>
                  </a:lnTo>
                  <a:cubicBezTo>
                    <a:pt x="7429" y="119920"/>
                    <a:pt x="22955" y="125349"/>
                    <a:pt x="38386" y="125349"/>
                  </a:cubicBezTo>
                  <a:cubicBezTo>
                    <a:pt x="63913" y="125349"/>
                    <a:pt x="81439" y="109157"/>
                    <a:pt x="81439" y="87630"/>
                  </a:cubicBezTo>
                  <a:cubicBezTo>
                    <a:pt x="81439" y="70771"/>
                    <a:pt x="72771" y="60008"/>
                    <a:pt x="53150" y="53912"/>
                  </a:cubicBezTo>
                  <a:lnTo>
                    <a:pt x="36385" y="48578"/>
                  </a:lnTo>
                  <a:cubicBezTo>
                    <a:pt x="28289" y="45911"/>
                    <a:pt x="23527" y="42482"/>
                    <a:pt x="23527" y="35052"/>
                  </a:cubicBezTo>
                  <a:cubicBezTo>
                    <a:pt x="23527" y="26956"/>
                    <a:pt x="30289" y="20860"/>
                    <a:pt x="43720" y="20860"/>
                  </a:cubicBezTo>
                  <a:cubicBezTo>
                    <a:pt x="53150" y="20860"/>
                    <a:pt x="65246" y="24194"/>
                    <a:pt x="72676" y="28956"/>
                  </a:cubicBezTo>
                  <a:lnTo>
                    <a:pt x="79438" y="8763"/>
                  </a:lnTo>
                  <a:cubicBezTo>
                    <a:pt x="70675" y="4096"/>
                    <a:pt x="56579" y="0"/>
                    <a:pt x="42386" y="0"/>
                  </a:cubicBezTo>
                  <a:cubicBezTo>
                    <a:pt x="15430" y="0"/>
                    <a:pt x="1429" y="17526"/>
                    <a:pt x="1429" y="35719"/>
                  </a:cubicBezTo>
                  <a:cubicBezTo>
                    <a:pt x="1429" y="53912"/>
                    <a:pt x="10096" y="63341"/>
                    <a:pt x="26956" y="68771"/>
                  </a:cubicBezTo>
                  <a:lnTo>
                    <a:pt x="44482" y="73438"/>
                  </a:lnTo>
                  <a:cubicBezTo>
                    <a:pt x="54578" y="76772"/>
                    <a:pt x="57912" y="81534"/>
                    <a:pt x="57912" y="88964"/>
                  </a:cubicBezTo>
                  <a:cubicBezTo>
                    <a:pt x="57912" y="99060"/>
                    <a:pt x="48482" y="104489"/>
                    <a:pt x="37719" y="104489"/>
                  </a:cubicBezTo>
                  <a:cubicBezTo>
                    <a:pt x="25622" y="104489"/>
                    <a:pt x="12763" y="99060"/>
                    <a:pt x="4667" y="94393"/>
                  </a:cubicBezTo>
                  <a:lnTo>
                    <a:pt x="0" y="115919"/>
                  </a:lnTo>
                  <a:close/>
                </a:path>
              </a:pathLst>
            </a:custGeom>
            <a:solidFill>
              <a:srgbClr val="143144"/>
            </a:solidFill>
            <a:ln w="9525" cap="flat">
              <a:noFill/>
              <a:prstDash val="solid"/>
              <a:miter/>
            </a:ln>
          </p:spPr>
          <p:txBody>
            <a:bodyPr rtlCol="0" anchor="ctr"/>
            <a:lstStyle/>
            <a:p>
              <a:endParaRPr lang="en-NZ"/>
            </a:p>
          </p:txBody>
        </p:sp>
        <p:sp>
          <p:nvSpPr>
            <p:cNvPr id="22" name="Freeform: Shape 21">
              <a:extLst>
                <a:ext uri="{FF2B5EF4-FFF2-40B4-BE49-F238E27FC236}">
                  <a16:creationId xmlns:a16="http://schemas.microsoft.com/office/drawing/2014/main" id="{55B30684-3E82-4622-AC05-F23D97408385}"/>
                </a:ext>
              </a:extLst>
            </p:cNvPr>
            <p:cNvSpPr/>
            <p:nvPr/>
          </p:nvSpPr>
          <p:spPr>
            <a:xfrm>
              <a:off x="2669870" y="787886"/>
              <a:ext cx="78105" cy="98393"/>
            </a:xfrm>
            <a:custGeom>
              <a:avLst/>
              <a:gdLst>
                <a:gd name="connsiteX0" fmla="*/ 23622 w 78105"/>
                <a:gd name="connsiteY0" fmla="*/ 39052 h 98393"/>
                <a:gd name="connsiteX1" fmla="*/ 23622 w 78105"/>
                <a:gd name="connsiteY1" fmla="*/ 39052 h 98393"/>
                <a:gd name="connsiteX2" fmla="*/ 41815 w 78105"/>
                <a:gd name="connsiteY2" fmla="*/ 18859 h 98393"/>
                <a:gd name="connsiteX3" fmla="*/ 57245 w 78105"/>
                <a:gd name="connsiteY3" fmla="*/ 34385 h 98393"/>
                <a:gd name="connsiteX4" fmla="*/ 56579 w 78105"/>
                <a:gd name="connsiteY4" fmla="*/ 39052 h 98393"/>
                <a:gd name="connsiteX5" fmla="*/ 23527 w 78105"/>
                <a:gd name="connsiteY5" fmla="*/ 39052 h 98393"/>
                <a:gd name="connsiteX6" fmla="*/ 75438 w 78105"/>
                <a:gd name="connsiteY6" fmla="*/ 56578 h 98393"/>
                <a:gd name="connsiteX7" fmla="*/ 75438 w 78105"/>
                <a:gd name="connsiteY7" fmla="*/ 56578 h 98393"/>
                <a:gd name="connsiteX8" fmla="*/ 78105 w 78105"/>
                <a:gd name="connsiteY8" fmla="*/ 37052 h 98393"/>
                <a:gd name="connsiteX9" fmla="*/ 41815 w 78105"/>
                <a:gd name="connsiteY9" fmla="*/ 0 h 98393"/>
                <a:gd name="connsiteX10" fmla="*/ 0 w 78105"/>
                <a:gd name="connsiteY10" fmla="*/ 49149 h 98393"/>
                <a:gd name="connsiteX11" fmla="*/ 41815 w 78105"/>
                <a:gd name="connsiteY11" fmla="*/ 98393 h 98393"/>
                <a:gd name="connsiteX12" fmla="*/ 77438 w 78105"/>
                <a:gd name="connsiteY12" fmla="*/ 86963 h 98393"/>
                <a:gd name="connsiteX13" fmla="*/ 68771 w 78105"/>
                <a:gd name="connsiteY13" fmla="*/ 70104 h 98393"/>
                <a:gd name="connsiteX14" fmla="*/ 45911 w 78105"/>
                <a:gd name="connsiteY14" fmla="*/ 78867 h 98393"/>
                <a:gd name="connsiteX15" fmla="*/ 22288 w 78105"/>
                <a:gd name="connsiteY15" fmla="*/ 56578 h 98393"/>
                <a:gd name="connsiteX16" fmla="*/ 75438 w 78105"/>
                <a:gd name="connsiteY16" fmla="*/ 56578 h 98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78105" h="98393">
                  <a:moveTo>
                    <a:pt x="23622" y="39052"/>
                  </a:moveTo>
                  <a:lnTo>
                    <a:pt x="23622" y="39052"/>
                  </a:lnTo>
                  <a:cubicBezTo>
                    <a:pt x="24384" y="26956"/>
                    <a:pt x="31052" y="18859"/>
                    <a:pt x="41815" y="18859"/>
                  </a:cubicBezTo>
                  <a:cubicBezTo>
                    <a:pt x="51245" y="18859"/>
                    <a:pt x="57245" y="24289"/>
                    <a:pt x="57245" y="34385"/>
                  </a:cubicBezTo>
                  <a:cubicBezTo>
                    <a:pt x="57245" y="35719"/>
                    <a:pt x="57245" y="37052"/>
                    <a:pt x="56579" y="39052"/>
                  </a:cubicBezTo>
                  <a:lnTo>
                    <a:pt x="23527" y="39052"/>
                  </a:lnTo>
                  <a:close/>
                  <a:moveTo>
                    <a:pt x="75438" y="56578"/>
                  </a:moveTo>
                  <a:lnTo>
                    <a:pt x="75438" y="56578"/>
                  </a:lnTo>
                  <a:cubicBezTo>
                    <a:pt x="76771" y="50482"/>
                    <a:pt x="78105" y="43815"/>
                    <a:pt x="78105" y="37052"/>
                  </a:cubicBezTo>
                  <a:cubicBezTo>
                    <a:pt x="78105" y="16859"/>
                    <a:pt x="67342" y="0"/>
                    <a:pt x="41815" y="0"/>
                  </a:cubicBezTo>
                  <a:cubicBezTo>
                    <a:pt x="16288" y="0"/>
                    <a:pt x="0" y="20860"/>
                    <a:pt x="0" y="49149"/>
                  </a:cubicBezTo>
                  <a:cubicBezTo>
                    <a:pt x="0" y="77438"/>
                    <a:pt x="13430" y="98393"/>
                    <a:pt x="41815" y="98393"/>
                  </a:cubicBezTo>
                  <a:cubicBezTo>
                    <a:pt x="57245" y="98393"/>
                    <a:pt x="68771" y="94393"/>
                    <a:pt x="77438" y="86963"/>
                  </a:cubicBezTo>
                  <a:lnTo>
                    <a:pt x="68771" y="70104"/>
                  </a:lnTo>
                  <a:cubicBezTo>
                    <a:pt x="62675" y="74771"/>
                    <a:pt x="55340" y="78867"/>
                    <a:pt x="45911" y="78867"/>
                  </a:cubicBezTo>
                  <a:cubicBezTo>
                    <a:pt x="29813" y="78867"/>
                    <a:pt x="23051" y="70104"/>
                    <a:pt x="22288" y="56578"/>
                  </a:cubicBezTo>
                  <a:lnTo>
                    <a:pt x="75438" y="56578"/>
                  </a:lnTo>
                  <a:close/>
                </a:path>
              </a:pathLst>
            </a:custGeom>
            <a:solidFill>
              <a:srgbClr val="143144"/>
            </a:solidFill>
            <a:ln w="9525" cap="flat">
              <a:noFill/>
              <a:prstDash val="solid"/>
              <a:miter/>
            </a:ln>
          </p:spPr>
          <p:txBody>
            <a:bodyPr rtlCol="0" anchor="ctr"/>
            <a:lstStyle/>
            <a:p>
              <a:endParaRPr lang="en-NZ"/>
            </a:p>
          </p:txBody>
        </p:sp>
        <p:sp>
          <p:nvSpPr>
            <p:cNvPr id="23" name="Freeform: Shape 22">
              <a:extLst>
                <a:ext uri="{FF2B5EF4-FFF2-40B4-BE49-F238E27FC236}">
                  <a16:creationId xmlns:a16="http://schemas.microsoft.com/office/drawing/2014/main" id="{48F49648-D27F-49FC-B482-8D39F95627F4}"/>
                </a:ext>
              </a:extLst>
            </p:cNvPr>
            <p:cNvSpPr/>
            <p:nvPr/>
          </p:nvSpPr>
          <p:spPr>
            <a:xfrm>
              <a:off x="2763406" y="787886"/>
              <a:ext cx="76009" cy="98488"/>
            </a:xfrm>
            <a:custGeom>
              <a:avLst/>
              <a:gdLst>
                <a:gd name="connsiteX0" fmla="*/ 22860 w 76009"/>
                <a:gd name="connsiteY0" fmla="*/ 49149 h 98488"/>
                <a:gd name="connsiteX1" fmla="*/ 22860 w 76009"/>
                <a:gd name="connsiteY1" fmla="*/ 49149 h 98488"/>
                <a:gd name="connsiteX2" fmla="*/ 44387 w 76009"/>
                <a:gd name="connsiteY2" fmla="*/ 20193 h 98488"/>
                <a:gd name="connsiteX3" fmla="*/ 65913 w 76009"/>
                <a:gd name="connsiteY3" fmla="*/ 30290 h 98488"/>
                <a:gd name="connsiteX4" fmla="*/ 76010 w 76009"/>
                <a:gd name="connsiteY4" fmla="*/ 12764 h 98488"/>
                <a:gd name="connsiteX5" fmla="*/ 44387 w 76009"/>
                <a:gd name="connsiteY5" fmla="*/ 0 h 98488"/>
                <a:gd name="connsiteX6" fmla="*/ 0 w 76009"/>
                <a:gd name="connsiteY6" fmla="*/ 49244 h 98488"/>
                <a:gd name="connsiteX7" fmla="*/ 44387 w 76009"/>
                <a:gd name="connsiteY7" fmla="*/ 98489 h 98488"/>
                <a:gd name="connsiteX8" fmla="*/ 76010 w 76009"/>
                <a:gd name="connsiteY8" fmla="*/ 85058 h 98488"/>
                <a:gd name="connsiteX9" fmla="*/ 65913 w 76009"/>
                <a:gd name="connsiteY9" fmla="*/ 68199 h 98488"/>
                <a:gd name="connsiteX10" fmla="*/ 45148 w 76009"/>
                <a:gd name="connsiteY10" fmla="*/ 77629 h 98488"/>
                <a:gd name="connsiteX11" fmla="*/ 22860 w 76009"/>
                <a:gd name="connsiteY11" fmla="*/ 49340 h 984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76009" h="98488">
                  <a:moveTo>
                    <a:pt x="22860" y="49149"/>
                  </a:moveTo>
                  <a:lnTo>
                    <a:pt x="22860" y="49149"/>
                  </a:lnTo>
                  <a:cubicBezTo>
                    <a:pt x="22860" y="30290"/>
                    <a:pt x="32290" y="20193"/>
                    <a:pt x="44387" y="20193"/>
                  </a:cubicBezTo>
                  <a:cubicBezTo>
                    <a:pt x="54483" y="20193"/>
                    <a:pt x="60484" y="24955"/>
                    <a:pt x="65913" y="30290"/>
                  </a:cubicBezTo>
                  <a:lnTo>
                    <a:pt x="76010" y="12764"/>
                  </a:lnTo>
                  <a:cubicBezTo>
                    <a:pt x="68580" y="5334"/>
                    <a:pt x="58483" y="0"/>
                    <a:pt x="44387" y="0"/>
                  </a:cubicBezTo>
                  <a:cubicBezTo>
                    <a:pt x="18860" y="0"/>
                    <a:pt x="0" y="18193"/>
                    <a:pt x="0" y="49244"/>
                  </a:cubicBezTo>
                  <a:cubicBezTo>
                    <a:pt x="0" y="80296"/>
                    <a:pt x="18860" y="98489"/>
                    <a:pt x="44387" y="98489"/>
                  </a:cubicBezTo>
                  <a:cubicBezTo>
                    <a:pt x="58579" y="98489"/>
                    <a:pt x="68580" y="92393"/>
                    <a:pt x="76010" y="85058"/>
                  </a:cubicBezTo>
                  <a:lnTo>
                    <a:pt x="65913" y="68199"/>
                  </a:lnTo>
                  <a:cubicBezTo>
                    <a:pt x="60579" y="73628"/>
                    <a:pt x="54483" y="77629"/>
                    <a:pt x="45148" y="77629"/>
                  </a:cubicBezTo>
                  <a:cubicBezTo>
                    <a:pt x="32290" y="77629"/>
                    <a:pt x="22860" y="67532"/>
                    <a:pt x="22860" y="49340"/>
                  </a:cubicBezTo>
                </a:path>
              </a:pathLst>
            </a:custGeom>
            <a:solidFill>
              <a:srgbClr val="143144"/>
            </a:solidFill>
            <a:ln w="9525" cap="flat">
              <a:noFill/>
              <a:prstDash val="solid"/>
              <a:miter/>
            </a:ln>
          </p:spPr>
          <p:txBody>
            <a:bodyPr rtlCol="0" anchor="ctr"/>
            <a:lstStyle/>
            <a:p>
              <a:endParaRPr lang="en-NZ"/>
            </a:p>
          </p:txBody>
        </p:sp>
        <p:sp>
          <p:nvSpPr>
            <p:cNvPr id="24" name="Freeform: Shape 23">
              <a:extLst>
                <a:ext uri="{FF2B5EF4-FFF2-40B4-BE49-F238E27FC236}">
                  <a16:creationId xmlns:a16="http://schemas.microsoft.com/office/drawing/2014/main" id="{528AF3AD-3B21-41C3-9E6D-E1D5B668F620}"/>
                </a:ext>
              </a:extLst>
            </p:cNvPr>
            <p:cNvSpPr/>
            <p:nvPr/>
          </p:nvSpPr>
          <p:spPr>
            <a:xfrm>
              <a:off x="2857608" y="789886"/>
              <a:ext cx="80200" cy="95726"/>
            </a:xfrm>
            <a:custGeom>
              <a:avLst/>
              <a:gdLst>
                <a:gd name="connsiteX0" fmla="*/ 0 w 80200"/>
                <a:gd name="connsiteY0" fmla="*/ 0 h 95726"/>
                <a:gd name="connsiteX1" fmla="*/ 0 w 80200"/>
                <a:gd name="connsiteY1" fmla="*/ 0 h 95726"/>
                <a:gd name="connsiteX2" fmla="*/ 0 w 80200"/>
                <a:gd name="connsiteY2" fmla="*/ 59341 h 95726"/>
                <a:gd name="connsiteX3" fmla="*/ 29623 w 80200"/>
                <a:gd name="connsiteY3" fmla="*/ 95726 h 95726"/>
                <a:gd name="connsiteX4" fmla="*/ 57912 w 80200"/>
                <a:gd name="connsiteY4" fmla="*/ 82963 h 95726"/>
                <a:gd name="connsiteX5" fmla="*/ 57912 w 80200"/>
                <a:gd name="connsiteY5" fmla="*/ 93726 h 95726"/>
                <a:gd name="connsiteX6" fmla="*/ 80201 w 80200"/>
                <a:gd name="connsiteY6" fmla="*/ 93726 h 95726"/>
                <a:gd name="connsiteX7" fmla="*/ 80201 w 80200"/>
                <a:gd name="connsiteY7" fmla="*/ 95 h 95726"/>
                <a:gd name="connsiteX8" fmla="*/ 57912 w 80200"/>
                <a:gd name="connsiteY8" fmla="*/ 95 h 95726"/>
                <a:gd name="connsiteX9" fmla="*/ 57912 w 80200"/>
                <a:gd name="connsiteY9" fmla="*/ 58769 h 95726"/>
                <a:gd name="connsiteX10" fmla="*/ 38481 w 80200"/>
                <a:gd name="connsiteY10" fmla="*/ 74295 h 95726"/>
                <a:gd name="connsiteX11" fmla="*/ 22384 w 80200"/>
                <a:gd name="connsiteY11" fmla="*/ 54769 h 95726"/>
                <a:gd name="connsiteX12" fmla="*/ 22384 w 80200"/>
                <a:gd name="connsiteY12" fmla="*/ 191 h 95726"/>
                <a:gd name="connsiteX13" fmla="*/ 95 w 80200"/>
                <a:gd name="connsiteY13" fmla="*/ 191 h 95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80200" h="95726">
                  <a:moveTo>
                    <a:pt x="0" y="0"/>
                  </a:moveTo>
                  <a:lnTo>
                    <a:pt x="0" y="0"/>
                  </a:lnTo>
                  <a:lnTo>
                    <a:pt x="0" y="59341"/>
                  </a:lnTo>
                  <a:cubicBezTo>
                    <a:pt x="0" y="82296"/>
                    <a:pt x="9430" y="95726"/>
                    <a:pt x="29623" y="95726"/>
                  </a:cubicBezTo>
                  <a:cubicBezTo>
                    <a:pt x="41720" y="95726"/>
                    <a:pt x="51911" y="90297"/>
                    <a:pt x="57912" y="82963"/>
                  </a:cubicBezTo>
                  <a:lnTo>
                    <a:pt x="57912" y="93726"/>
                  </a:lnTo>
                  <a:lnTo>
                    <a:pt x="80201" y="93726"/>
                  </a:lnTo>
                  <a:lnTo>
                    <a:pt x="80201" y="95"/>
                  </a:lnTo>
                  <a:lnTo>
                    <a:pt x="57912" y="95"/>
                  </a:lnTo>
                  <a:lnTo>
                    <a:pt x="57912" y="58769"/>
                  </a:lnTo>
                  <a:cubicBezTo>
                    <a:pt x="55245" y="66866"/>
                    <a:pt x="48483" y="74295"/>
                    <a:pt x="38481" y="74295"/>
                  </a:cubicBezTo>
                  <a:cubicBezTo>
                    <a:pt x="26956" y="74295"/>
                    <a:pt x="22384" y="68199"/>
                    <a:pt x="22384" y="54769"/>
                  </a:cubicBezTo>
                  <a:lnTo>
                    <a:pt x="22384" y="191"/>
                  </a:lnTo>
                  <a:lnTo>
                    <a:pt x="95" y="191"/>
                  </a:lnTo>
                  <a:close/>
                </a:path>
              </a:pathLst>
            </a:custGeom>
            <a:solidFill>
              <a:srgbClr val="143144"/>
            </a:solidFill>
            <a:ln w="9525" cap="flat">
              <a:noFill/>
              <a:prstDash val="solid"/>
              <a:miter/>
            </a:ln>
          </p:spPr>
          <p:txBody>
            <a:bodyPr rtlCol="0" anchor="ctr"/>
            <a:lstStyle/>
            <a:p>
              <a:endParaRPr lang="en-NZ"/>
            </a:p>
          </p:txBody>
        </p:sp>
        <p:sp>
          <p:nvSpPr>
            <p:cNvPr id="25" name="Freeform: Shape 24">
              <a:extLst>
                <a:ext uri="{FF2B5EF4-FFF2-40B4-BE49-F238E27FC236}">
                  <a16:creationId xmlns:a16="http://schemas.microsoft.com/office/drawing/2014/main" id="{DE4F7BBF-571F-4BCA-8182-36789BBF544A}"/>
                </a:ext>
              </a:extLst>
            </p:cNvPr>
            <p:cNvSpPr/>
            <p:nvPr/>
          </p:nvSpPr>
          <p:spPr>
            <a:xfrm>
              <a:off x="2962574" y="788648"/>
              <a:ext cx="57911" cy="95059"/>
            </a:xfrm>
            <a:custGeom>
              <a:avLst/>
              <a:gdLst>
                <a:gd name="connsiteX0" fmla="*/ 22955 w 57911"/>
                <a:gd name="connsiteY0" fmla="*/ 94964 h 95059"/>
                <a:gd name="connsiteX1" fmla="*/ 22955 w 57911"/>
                <a:gd name="connsiteY1" fmla="*/ 94964 h 95059"/>
                <a:gd name="connsiteX2" fmla="*/ 22955 w 57911"/>
                <a:gd name="connsiteY2" fmla="*/ 38386 h 95059"/>
                <a:gd name="connsiteX3" fmla="*/ 41053 w 57911"/>
                <a:gd name="connsiteY3" fmla="*/ 20860 h 95059"/>
                <a:gd name="connsiteX4" fmla="*/ 54483 w 57911"/>
                <a:gd name="connsiteY4" fmla="*/ 24860 h 95059"/>
                <a:gd name="connsiteX5" fmla="*/ 57912 w 57911"/>
                <a:gd name="connsiteY5" fmla="*/ 4000 h 95059"/>
                <a:gd name="connsiteX6" fmla="*/ 43720 w 57911"/>
                <a:gd name="connsiteY6" fmla="*/ 0 h 95059"/>
                <a:gd name="connsiteX7" fmla="*/ 22860 w 57911"/>
                <a:gd name="connsiteY7" fmla="*/ 13525 h 95059"/>
                <a:gd name="connsiteX8" fmla="*/ 22860 w 57911"/>
                <a:gd name="connsiteY8" fmla="*/ 1429 h 95059"/>
                <a:gd name="connsiteX9" fmla="*/ 0 w 57911"/>
                <a:gd name="connsiteY9" fmla="*/ 1429 h 95059"/>
                <a:gd name="connsiteX10" fmla="*/ 0 w 57911"/>
                <a:gd name="connsiteY10" fmla="*/ 95059 h 95059"/>
                <a:gd name="connsiteX11" fmla="*/ 22860 w 57911"/>
                <a:gd name="connsiteY11" fmla="*/ 95059 h 95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7911" h="95059">
                  <a:moveTo>
                    <a:pt x="22955" y="94964"/>
                  </a:moveTo>
                  <a:lnTo>
                    <a:pt x="22955" y="94964"/>
                  </a:lnTo>
                  <a:lnTo>
                    <a:pt x="22955" y="38386"/>
                  </a:lnTo>
                  <a:cubicBezTo>
                    <a:pt x="26289" y="27622"/>
                    <a:pt x="32385" y="20860"/>
                    <a:pt x="41053" y="20860"/>
                  </a:cubicBezTo>
                  <a:cubicBezTo>
                    <a:pt x="45815" y="20860"/>
                    <a:pt x="51149" y="22860"/>
                    <a:pt x="54483" y="24860"/>
                  </a:cubicBezTo>
                  <a:lnTo>
                    <a:pt x="57912" y="4000"/>
                  </a:lnTo>
                  <a:cubicBezTo>
                    <a:pt x="54483" y="1333"/>
                    <a:pt x="49149" y="0"/>
                    <a:pt x="43720" y="0"/>
                  </a:cubicBezTo>
                  <a:cubicBezTo>
                    <a:pt x="33623" y="0"/>
                    <a:pt x="26956" y="4000"/>
                    <a:pt x="22860" y="13525"/>
                  </a:cubicBezTo>
                  <a:lnTo>
                    <a:pt x="22860" y="1429"/>
                  </a:lnTo>
                  <a:lnTo>
                    <a:pt x="0" y="1429"/>
                  </a:lnTo>
                  <a:lnTo>
                    <a:pt x="0" y="95059"/>
                  </a:lnTo>
                  <a:lnTo>
                    <a:pt x="22860" y="95059"/>
                  </a:lnTo>
                  <a:close/>
                </a:path>
              </a:pathLst>
            </a:custGeom>
            <a:solidFill>
              <a:srgbClr val="143144"/>
            </a:solidFill>
            <a:ln w="9525" cap="flat">
              <a:noFill/>
              <a:prstDash val="solid"/>
              <a:miter/>
            </a:ln>
          </p:spPr>
          <p:txBody>
            <a:bodyPr rtlCol="0" anchor="ctr"/>
            <a:lstStyle/>
            <a:p>
              <a:endParaRPr lang="en-NZ"/>
            </a:p>
          </p:txBody>
        </p:sp>
        <p:sp>
          <p:nvSpPr>
            <p:cNvPr id="26" name="Freeform: Shape 25">
              <a:extLst>
                <a:ext uri="{FF2B5EF4-FFF2-40B4-BE49-F238E27FC236}">
                  <a16:creationId xmlns:a16="http://schemas.microsoft.com/office/drawing/2014/main" id="{47E6501F-9820-47C9-9E9F-358B8129E290}"/>
                </a:ext>
              </a:extLst>
            </p:cNvPr>
            <p:cNvSpPr/>
            <p:nvPr/>
          </p:nvSpPr>
          <p:spPr>
            <a:xfrm>
              <a:off x="3033249" y="752263"/>
              <a:ext cx="26955" cy="131349"/>
            </a:xfrm>
            <a:custGeom>
              <a:avLst/>
              <a:gdLst>
                <a:gd name="connsiteX0" fmla="*/ 24956 w 26955"/>
                <a:gd name="connsiteY0" fmla="*/ 131350 h 131349"/>
                <a:gd name="connsiteX1" fmla="*/ 24956 w 26955"/>
                <a:gd name="connsiteY1" fmla="*/ 131350 h 131349"/>
                <a:gd name="connsiteX2" fmla="*/ 24956 w 26955"/>
                <a:gd name="connsiteY2" fmla="*/ 37624 h 131349"/>
                <a:gd name="connsiteX3" fmla="*/ 2667 w 26955"/>
                <a:gd name="connsiteY3" fmla="*/ 37624 h 131349"/>
                <a:gd name="connsiteX4" fmla="*/ 2667 w 26955"/>
                <a:gd name="connsiteY4" fmla="*/ 131350 h 131349"/>
                <a:gd name="connsiteX5" fmla="*/ 24956 w 26955"/>
                <a:gd name="connsiteY5" fmla="*/ 131350 h 131349"/>
                <a:gd name="connsiteX6" fmla="*/ 0 w 26955"/>
                <a:gd name="connsiteY6" fmla="*/ 11430 h 131349"/>
                <a:gd name="connsiteX7" fmla="*/ 0 w 26955"/>
                <a:gd name="connsiteY7" fmla="*/ 11430 h 131349"/>
                <a:gd name="connsiteX8" fmla="*/ 14192 w 26955"/>
                <a:gd name="connsiteY8" fmla="*/ 22860 h 131349"/>
                <a:gd name="connsiteX9" fmla="*/ 26956 w 26955"/>
                <a:gd name="connsiteY9" fmla="*/ 11430 h 131349"/>
                <a:gd name="connsiteX10" fmla="*/ 14192 w 26955"/>
                <a:gd name="connsiteY10" fmla="*/ 0 h 131349"/>
                <a:gd name="connsiteX11" fmla="*/ 0 w 26955"/>
                <a:gd name="connsiteY11" fmla="*/ 11430 h 1313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6955" h="131349">
                  <a:moveTo>
                    <a:pt x="24956" y="131350"/>
                  </a:moveTo>
                  <a:lnTo>
                    <a:pt x="24956" y="131350"/>
                  </a:lnTo>
                  <a:lnTo>
                    <a:pt x="24956" y="37624"/>
                  </a:lnTo>
                  <a:lnTo>
                    <a:pt x="2667" y="37624"/>
                  </a:lnTo>
                  <a:lnTo>
                    <a:pt x="2667" y="131350"/>
                  </a:lnTo>
                  <a:lnTo>
                    <a:pt x="24956" y="131350"/>
                  </a:lnTo>
                  <a:close/>
                  <a:moveTo>
                    <a:pt x="0" y="11430"/>
                  </a:moveTo>
                  <a:lnTo>
                    <a:pt x="0" y="11430"/>
                  </a:lnTo>
                  <a:cubicBezTo>
                    <a:pt x="0" y="20193"/>
                    <a:pt x="6096" y="22860"/>
                    <a:pt x="14192" y="22860"/>
                  </a:cubicBezTo>
                  <a:cubicBezTo>
                    <a:pt x="21527" y="22860"/>
                    <a:pt x="26956" y="20193"/>
                    <a:pt x="26956" y="11430"/>
                  </a:cubicBezTo>
                  <a:cubicBezTo>
                    <a:pt x="26956" y="2667"/>
                    <a:pt x="21622" y="0"/>
                    <a:pt x="14192" y="0"/>
                  </a:cubicBezTo>
                  <a:cubicBezTo>
                    <a:pt x="6096" y="0"/>
                    <a:pt x="0" y="2667"/>
                    <a:pt x="0" y="11430"/>
                  </a:cubicBezTo>
                </a:path>
              </a:pathLst>
            </a:custGeom>
            <a:solidFill>
              <a:srgbClr val="143144"/>
            </a:solidFill>
            <a:ln w="9525" cap="flat">
              <a:noFill/>
              <a:prstDash val="solid"/>
              <a:miter/>
            </a:ln>
          </p:spPr>
          <p:txBody>
            <a:bodyPr rtlCol="0" anchor="ctr"/>
            <a:lstStyle/>
            <a:p>
              <a:endParaRPr lang="en-NZ"/>
            </a:p>
          </p:txBody>
        </p:sp>
        <p:sp>
          <p:nvSpPr>
            <p:cNvPr id="27" name="Freeform: Shape 26">
              <a:extLst>
                <a:ext uri="{FF2B5EF4-FFF2-40B4-BE49-F238E27FC236}">
                  <a16:creationId xmlns:a16="http://schemas.microsoft.com/office/drawing/2014/main" id="{F2D8A9BC-44AA-40C0-922C-C26453E29B06}"/>
                </a:ext>
              </a:extLst>
            </p:cNvPr>
            <p:cNvSpPr/>
            <p:nvPr/>
          </p:nvSpPr>
          <p:spPr>
            <a:xfrm>
              <a:off x="3075731" y="766264"/>
              <a:ext cx="68579" cy="119253"/>
            </a:xfrm>
            <a:custGeom>
              <a:avLst/>
              <a:gdLst>
                <a:gd name="connsiteX0" fmla="*/ 36290 w 68579"/>
                <a:gd name="connsiteY0" fmla="*/ 41815 h 119253"/>
                <a:gd name="connsiteX1" fmla="*/ 65151 w 68579"/>
                <a:gd name="connsiteY1" fmla="*/ 41815 h 119253"/>
                <a:gd name="connsiteX2" fmla="*/ 65151 w 68579"/>
                <a:gd name="connsiteY2" fmla="*/ 23622 h 119253"/>
                <a:gd name="connsiteX3" fmla="*/ 36290 w 68579"/>
                <a:gd name="connsiteY3" fmla="*/ 23622 h 119253"/>
                <a:gd name="connsiteX4" fmla="*/ 36290 w 68579"/>
                <a:gd name="connsiteY4" fmla="*/ 0 h 119253"/>
                <a:gd name="connsiteX5" fmla="*/ 18097 w 68579"/>
                <a:gd name="connsiteY5" fmla="*/ 0 h 119253"/>
                <a:gd name="connsiteX6" fmla="*/ 15430 w 68579"/>
                <a:gd name="connsiteY6" fmla="*/ 23622 h 119253"/>
                <a:gd name="connsiteX7" fmla="*/ 0 w 68579"/>
                <a:gd name="connsiteY7" fmla="*/ 23622 h 119253"/>
                <a:gd name="connsiteX8" fmla="*/ 0 w 68579"/>
                <a:gd name="connsiteY8" fmla="*/ 41815 h 119253"/>
                <a:gd name="connsiteX9" fmla="*/ 14097 w 68579"/>
                <a:gd name="connsiteY9" fmla="*/ 41815 h 119253"/>
                <a:gd name="connsiteX10" fmla="*/ 14097 w 68579"/>
                <a:gd name="connsiteY10" fmla="*/ 89630 h 119253"/>
                <a:gd name="connsiteX11" fmla="*/ 41719 w 68579"/>
                <a:gd name="connsiteY11" fmla="*/ 119253 h 119253"/>
                <a:gd name="connsiteX12" fmla="*/ 68580 w 68579"/>
                <a:gd name="connsiteY12" fmla="*/ 111824 h 119253"/>
                <a:gd name="connsiteX13" fmla="*/ 63246 w 68579"/>
                <a:gd name="connsiteY13" fmla="*/ 93631 h 119253"/>
                <a:gd name="connsiteX14" fmla="*/ 47054 w 68579"/>
                <a:gd name="connsiteY14" fmla="*/ 99727 h 119253"/>
                <a:gd name="connsiteX15" fmla="*/ 36290 w 68579"/>
                <a:gd name="connsiteY15" fmla="*/ 86963 h 119253"/>
                <a:gd name="connsiteX16" fmla="*/ 36290 w 68579"/>
                <a:gd name="connsiteY16" fmla="*/ 41815 h 1192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68579" h="119253">
                  <a:moveTo>
                    <a:pt x="36290" y="41815"/>
                  </a:moveTo>
                  <a:lnTo>
                    <a:pt x="65151" y="41815"/>
                  </a:lnTo>
                  <a:lnTo>
                    <a:pt x="65151" y="23622"/>
                  </a:lnTo>
                  <a:lnTo>
                    <a:pt x="36290" y="23622"/>
                  </a:lnTo>
                  <a:lnTo>
                    <a:pt x="36290" y="0"/>
                  </a:lnTo>
                  <a:lnTo>
                    <a:pt x="18097" y="0"/>
                  </a:lnTo>
                  <a:lnTo>
                    <a:pt x="15430" y="23622"/>
                  </a:lnTo>
                  <a:lnTo>
                    <a:pt x="0" y="23622"/>
                  </a:lnTo>
                  <a:lnTo>
                    <a:pt x="0" y="41815"/>
                  </a:lnTo>
                  <a:lnTo>
                    <a:pt x="14097" y="41815"/>
                  </a:lnTo>
                  <a:lnTo>
                    <a:pt x="14097" y="89630"/>
                  </a:lnTo>
                  <a:cubicBezTo>
                    <a:pt x="14097" y="110490"/>
                    <a:pt x="25622" y="119253"/>
                    <a:pt x="41719" y="119253"/>
                  </a:cubicBezTo>
                  <a:cubicBezTo>
                    <a:pt x="53816" y="119253"/>
                    <a:pt x="61150" y="115919"/>
                    <a:pt x="68580" y="111824"/>
                  </a:cubicBezTo>
                  <a:lnTo>
                    <a:pt x="63246" y="93631"/>
                  </a:lnTo>
                  <a:cubicBezTo>
                    <a:pt x="59246" y="96965"/>
                    <a:pt x="52483" y="99727"/>
                    <a:pt x="47054" y="99727"/>
                  </a:cubicBezTo>
                  <a:cubicBezTo>
                    <a:pt x="40386" y="99727"/>
                    <a:pt x="36290" y="95726"/>
                    <a:pt x="36290" y="86963"/>
                  </a:cubicBezTo>
                  <a:lnTo>
                    <a:pt x="36290" y="41815"/>
                  </a:lnTo>
                  <a:close/>
                </a:path>
              </a:pathLst>
            </a:custGeom>
            <a:solidFill>
              <a:srgbClr val="143144"/>
            </a:solidFill>
            <a:ln w="9525" cap="flat">
              <a:noFill/>
              <a:prstDash val="solid"/>
              <a:miter/>
            </a:ln>
          </p:spPr>
          <p:txBody>
            <a:bodyPr rtlCol="0" anchor="ctr"/>
            <a:lstStyle/>
            <a:p>
              <a:endParaRPr lang="en-NZ"/>
            </a:p>
          </p:txBody>
        </p:sp>
        <p:sp>
          <p:nvSpPr>
            <p:cNvPr id="28" name="Freeform: Shape 27">
              <a:extLst>
                <a:ext uri="{FF2B5EF4-FFF2-40B4-BE49-F238E27FC236}">
                  <a16:creationId xmlns:a16="http://schemas.microsoft.com/office/drawing/2014/main" id="{CCD6A618-BE49-4D53-AFEC-BEE1D06004F1}"/>
                </a:ext>
              </a:extLst>
            </p:cNvPr>
            <p:cNvSpPr/>
            <p:nvPr/>
          </p:nvSpPr>
          <p:spPr>
            <a:xfrm>
              <a:off x="3150216" y="789982"/>
              <a:ext cx="88963" cy="129349"/>
            </a:xfrm>
            <a:custGeom>
              <a:avLst/>
              <a:gdLst>
                <a:gd name="connsiteX0" fmla="*/ 3524 w 88963"/>
                <a:gd name="connsiteY0" fmla="*/ 123920 h 129349"/>
                <a:gd name="connsiteX1" fmla="*/ 3524 w 88963"/>
                <a:gd name="connsiteY1" fmla="*/ 123920 h 129349"/>
                <a:gd name="connsiteX2" fmla="*/ 21622 w 88963"/>
                <a:gd name="connsiteY2" fmla="*/ 129349 h 129349"/>
                <a:gd name="connsiteX3" fmla="*/ 53912 w 88963"/>
                <a:gd name="connsiteY3" fmla="*/ 101727 h 129349"/>
                <a:gd name="connsiteX4" fmla="*/ 88964 w 88963"/>
                <a:gd name="connsiteY4" fmla="*/ 0 h 129349"/>
                <a:gd name="connsiteX5" fmla="*/ 66008 w 88963"/>
                <a:gd name="connsiteY5" fmla="*/ 667 h 129349"/>
                <a:gd name="connsiteX6" fmla="*/ 45815 w 88963"/>
                <a:gd name="connsiteY6" fmla="*/ 68770 h 129349"/>
                <a:gd name="connsiteX7" fmla="*/ 24956 w 88963"/>
                <a:gd name="connsiteY7" fmla="*/ 0 h 129349"/>
                <a:gd name="connsiteX8" fmla="*/ 0 w 88963"/>
                <a:gd name="connsiteY8" fmla="*/ 0 h 129349"/>
                <a:gd name="connsiteX9" fmla="*/ 35719 w 88963"/>
                <a:gd name="connsiteY9" fmla="*/ 91630 h 129349"/>
                <a:gd name="connsiteX10" fmla="*/ 34385 w 88963"/>
                <a:gd name="connsiteY10" fmla="*/ 97060 h 129349"/>
                <a:gd name="connsiteX11" fmla="*/ 20193 w 88963"/>
                <a:gd name="connsiteY11" fmla="*/ 110490 h 129349"/>
                <a:gd name="connsiteX12" fmla="*/ 6763 w 88963"/>
                <a:gd name="connsiteY12" fmla="*/ 107156 h 129349"/>
                <a:gd name="connsiteX13" fmla="*/ 3429 w 88963"/>
                <a:gd name="connsiteY13" fmla="*/ 124016 h 1293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88963" h="129349">
                  <a:moveTo>
                    <a:pt x="3524" y="123920"/>
                  </a:moveTo>
                  <a:lnTo>
                    <a:pt x="3524" y="123920"/>
                  </a:lnTo>
                  <a:cubicBezTo>
                    <a:pt x="8192" y="126587"/>
                    <a:pt x="14954" y="129349"/>
                    <a:pt x="21622" y="129349"/>
                  </a:cubicBezTo>
                  <a:cubicBezTo>
                    <a:pt x="39815" y="129349"/>
                    <a:pt x="47911" y="119253"/>
                    <a:pt x="53912" y="101727"/>
                  </a:cubicBezTo>
                  <a:lnTo>
                    <a:pt x="88964" y="0"/>
                  </a:lnTo>
                  <a:cubicBezTo>
                    <a:pt x="81534" y="0"/>
                    <a:pt x="74104" y="667"/>
                    <a:pt x="66008" y="667"/>
                  </a:cubicBezTo>
                  <a:lnTo>
                    <a:pt x="45815" y="68770"/>
                  </a:lnTo>
                  <a:lnTo>
                    <a:pt x="24956" y="0"/>
                  </a:lnTo>
                  <a:lnTo>
                    <a:pt x="0" y="0"/>
                  </a:lnTo>
                  <a:lnTo>
                    <a:pt x="35719" y="91630"/>
                  </a:lnTo>
                  <a:lnTo>
                    <a:pt x="34385" y="97060"/>
                  </a:lnTo>
                  <a:cubicBezTo>
                    <a:pt x="31718" y="106490"/>
                    <a:pt x="27623" y="110490"/>
                    <a:pt x="20193" y="110490"/>
                  </a:cubicBezTo>
                  <a:cubicBezTo>
                    <a:pt x="15526" y="110490"/>
                    <a:pt x="10763" y="109156"/>
                    <a:pt x="6763" y="107156"/>
                  </a:cubicBezTo>
                  <a:lnTo>
                    <a:pt x="3429" y="124016"/>
                  </a:lnTo>
                  <a:close/>
                </a:path>
              </a:pathLst>
            </a:custGeom>
            <a:solidFill>
              <a:srgbClr val="143144"/>
            </a:solidFill>
            <a:ln w="9525" cap="flat">
              <a:noFill/>
              <a:prstDash val="solid"/>
              <a:miter/>
            </a:ln>
          </p:spPr>
          <p:txBody>
            <a:bodyPr rtlCol="0" anchor="ctr"/>
            <a:lstStyle/>
            <a:p>
              <a:endParaRPr lang="en-NZ"/>
            </a:p>
          </p:txBody>
        </p:sp>
        <p:sp>
          <p:nvSpPr>
            <p:cNvPr id="29" name="Freeform: Shape 28">
              <a:extLst>
                <a:ext uri="{FF2B5EF4-FFF2-40B4-BE49-F238E27FC236}">
                  <a16:creationId xmlns:a16="http://schemas.microsoft.com/office/drawing/2014/main" id="{ADBEF5C3-736F-421A-8DF5-78FB098DFB53}"/>
                </a:ext>
              </a:extLst>
            </p:cNvPr>
            <p:cNvSpPr/>
            <p:nvPr/>
          </p:nvSpPr>
          <p:spPr>
            <a:xfrm>
              <a:off x="1681366" y="941429"/>
              <a:ext cx="91535" cy="122015"/>
            </a:xfrm>
            <a:custGeom>
              <a:avLst/>
              <a:gdLst>
                <a:gd name="connsiteX0" fmla="*/ 45244 w 91535"/>
                <a:gd name="connsiteY0" fmla="*/ 20288 h 122015"/>
                <a:gd name="connsiteX1" fmla="*/ 45244 w 91535"/>
                <a:gd name="connsiteY1" fmla="*/ 20288 h 122015"/>
                <a:gd name="connsiteX2" fmla="*/ 64675 w 91535"/>
                <a:gd name="connsiteY2" fmla="*/ 40481 h 122015"/>
                <a:gd name="connsiteX3" fmla="*/ 45244 w 91535"/>
                <a:gd name="connsiteY3" fmla="*/ 60008 h 122015"/>
                <a:gd name="connsiteX4" fmla="*/ 22955 w 91535"/>
                <a:gd name="connsiteY4" fmla="*/ 60008 h 122015"/>
                <a:gd name="connsiteX5" fmla="*/ 22955 w 91535"/>
                <a:gd name="connsiteY5" fmla="*/ 20288 h 122015"/>
                <a:gd name="connsiteX6" fmla="*/ 45244 w 91535"/>
                <a:gd name="connsiteY6" fmla="*/ 20288 h 122015"/>
                <a:gd name="connsiteX7" fmla="*/ 95 w 91535"/>
                <a:gd name="connsiteY7" fmla="*/ 122015 h 122015"/>
                <a:gd name="connsiteX8" fmla="*/ 22955 w 91535"/>
                <a:gd name="connsiteY8" fmla="*/ 122015 h 122015"/>
                <a:gd name="connsiteX9" fmla="*/ 22955 w 91535"/>
                <a:gd name="connsiteY9" fmla="*/ 77534 h 122015"/>
                <a:gd name="connsiteX10" fmla="*/ 34385 w 91535"/>
                <a:gd name="connsiteY10" fmla="*/ 77534 h 122015"/>
                <a:gd name="connsiteX11" fmla="*/ 66675 w 91535"/>
                <a:gd name="connsiteY11" fmla="*/ 122015 h 122015"/>
                <a:gd name="connsiteX12" fmla="*/ 91535 w 91535"/>
                <a:gd name="connsiteY12" fmla="*/ 122015 h 122015"/>
                <a:gd name="connsiteX13" fmla="*/ 91535 w 91535"/>
                <a:gd name="connsiteY13" fmla="*/ 117920 h 122015"/>
                <a:gd name="connsiteX14" fmla="*/ 59912 w 91535"/>
                <a:gd name="connsiteY14" fmla="*/ 76772 h 122015"/>
                <a:gd name="connsiteX15" fmla="*/ 87440 w 91535"/>
                <a:gd name="connsiteY15" fmla="*/ 39719 h 122015"/>
                <a:gd name="connsiteX16" fmla="*/ 51149 w 91535"/>
                <a:gd name="connsiteY16" fmla="*/ 0 h 122015"/>
                <a:gd name="connsiteX17" fmla="*/ 0 w 91535"/>
                <a:gd name="connsiteY17" fmla="*/ 0 h 122015"/>
                <a:gd name="connsiteX18" fmla="*/ 0 w 91535"/>
                <a:gd name="connsiteY18" fmla="*/ 122015 h 1220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91535" h="122015">
                  <a:moveTo>
                    <a:pt x="45244" y="20288"/>
                  </a:moveTo>
                  <a:lnTo>
                    <a:pt x="45244" y="20288"/>
                  </a:lnTo>
                  <a:cubicBezTo>
                    <a:pt x="56674" y="20288"/>
                    <a:pt x="64675" y="27051"/>
                    <a:pt x="64675" y="40481"/>
                  </a:cubicBezTo>
                  <a:cubicBezTo>
                    <a:pt x="64675" y="52578"/>
                    <a:pt x="56579" y="60008"/>
                    <a:pt x="45244" y="60008"/>
                  </a:cubicBezTo>
                  <a:lnTo>
                    <a:pt x="22955" y="60008"/>
                  </a:lnTo>
                  <a:lnTo>
                    <a:pt x="22955" y="20288"/>
                  </a:lnTo>
                  <a:lnTo>
                    <a:pt x="45244" y="20288"/>
                  </a:lnTo>
                  <a:close/>
                  <a:moveTo>
                    <a:pt x="95" y="122015"/>
                  </a:moveTo>
                  <a:lnTo>
                    <a:pt x="22955" y="122015"/>
                  </a:lnTo>
                  <a:lnTo>
                    <a:pt x="22955" y="77534"/>
                  </a:lnTo>
                  <a:lnTo>
                    <a:pt x="34385" y="77534"/>
                  </a:lnTo>
                  <a:lnTo>
                    <a:pt x="66675" y="122015"/>
                  </a:lnTo>
                  <a:lnTo>
                    <a:pt x="91535" y="122015"/>
                  </a:lnTo>
                  <a:lnTo>
                    <a:pt x="91535" y="117920"/>
                  </a:lnTo>
                  <a:lnTo>
                    <a:pt x="59912" y="76772"/>
                  </a:lnTo>
                  <a:cubicBezTo>
                    <a:pt x="76105" y="72771"/>
                    <a:pt x="87440" y="59246"/>
                    <a:pt x="87440" y="39719"/>
                  </a:cubicBezTo>
                  <a:cubicBezTo>
                    <a:pt x="87440" y="16097"/>
                    <a:pt x="72676" y="0"/>
                    <a:pt x="51149" y="0"/>
                  </a:cubicBezTo>
                  <a:lnTo>
                    <a:pt x="0" y="0"/>
                  </a:lnTo>
                  <a:lnTo>
                    <a:pt x="0" y="122015"/>
                  </a:lnTo>
                  <a:close/>
                </a:path>
              </a:pathLst>
            </a:custGeom>
            <a:solidFill>
              <a:srgbClr val="21A5BE"/>
            </a:solidFill>
            <a:ln w="9525" cap="flat">
              <a:noFill/>
              <a:prstDash val="solid"/>
              <a:miter/>
            </a:ln>
          </p:spPr>
          <p:txBody>
            <a:bodyPr rtlCol="0" anchor="ctr"/>
            <a:lstStyle/>
            <a:p>
              <a:endParaRPr lang="en-NZ"/>
            </a:p>
          </p:txBody>
        </p:sp>
        <p:sp>
          <p:nvSpPr>
            <p:cNvPr id="30" name="Freeform: Shape 29">
              <a:extLst>
                <a:ext uri="{FF2B5EF4-FFF2-40B4-BE49-F238E27FC236}">
                  <a16:creationId xmlns:a16="http://schemas.microsoft.com/office/drawing/2014/main" id="{FD571870-7F2D-44EC-862F-29DCBD62743A}"/>
                </a:ext>
              </a:extLst>
            </p:cNvPr>
            <p:cNvSpPr/>
            <p:nvPr/>
          </p:nvSpPr>
          <p:spPr>
            <a:xfrm>
              <a:off x="1784427" y="967147"/>
              <a:ext cx="78009" cy="99155"/>
            </a:xfrm>
            <a:custGeom>
              <a:avLst/>
              <a:gdLst>
                <a:gd name="connsiteX0" fmla="*/ 23527 w 78009"/>
                <a:gd name="connsiteY0" fmla="*/ 39053 h 99155"/>
                <a:gd name="connsiteX1" fmla="*/ 23527 w 78009"/>
                <a:gd name="connsiteY1" fmla="*/ 39053 h 99155"/>
                <a:gd name="connsiteX2" fmla="*/ 41719 w 78009"/>
                <a:gd name="connsiteY2" fmla="*/ 19526 h 99155"/>
                <a:gd name="connsiteX3" fmla="*/ 57150 w 78009"/>
                <a:gd name="connsiteY3" fmla="*/ 34385 h 99155"/>
                <a:gd name="connsiteX4" fmla="*/ 56483 w 78009"/>
                <a:gd name="connsiteY4" fmla="*/ 39148 h 99155"/>
                <a:gd name="connsiteX5" fmla="*/ 23431 w 78009"/>
                <a:gd name="connsiteY5" fmla="*/ 39148 h 99155"/>
                <a:gd name="connsiteX6" fmla="*/ 75343 w 78009"/>
                <a:gd name="connsiteY6" fmla="*/ 56579 h 99155"/>
                <a:gd name="connsiteX7" fmla="*/ 75343 w 78009"/>
                <a:gd name="connsiteY7" fmla="*/ 56579 h 99155"/>
                <a:gd name="connsiteX8" fmla="*/ 78010 w 78009"/>
                <a:gd name="connsiteY8" fmla="*/ 37719 h 99155"/>
                <a:gd name="connsiteX9" fmla="*/ 41719 w 78009"/>
                <a:gd name="connsiteY9" fmla="*/ 0 h 99155"/>
                <a:gd name="connsiteX10" fmla="*/ 0 w 78009"/>
                <a:gd name="connsiteY10" fmla="*/ 49911 h 99155"/>
                <a:gd name="connsiteX11" fmla="*/ 41719 w 78009"/>
                <a:gd name="connsiteY11" fmla="*/ 99155 h 99155"/>
                <a:gd name="connsiteX12" fmla="*/ 77343 w 78009"/>
                <a:gd name="connsiteY12" fmla="*/ 87725 h 99155"/>
                <a:gd name="connsiteX13" fmla="*/ 68675 w 78009"/>
                <a:gd name="connsiteY13" fmla="*/ 70866 h 99155"/>
                <a:gd name="connsiteX14" fmla="*/ 45815 w 78009"/>
                <a:gd name="connsiteY14" fmla="*/ 79629 h 99155"/>
                <a:gd name="connsiteX15" fmla="*/ 22193 w 78009"/>
                <a:gd name="connsiteY15" fmla="*/ 56769 h 99155"/>
                <a:gd name="connsiteX16" fmla="*/ 75343 w 78009"/>
                <a:gd name="connsiteY16" fmla="*/ 56769 h 991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78009" h="99155">
                  <a:moveTo>
                    <a:pt x="23527" y="39053"/>
                  </a:moveTo>
                  <a:lnTo>
                    <a:pt x="23527" y="39053"/>
                  </a:lnTo>
                  <a:cubicBezTo>
                    <a:pt x="24289" y="27623"/>
                    <a:pt x="30956" y="19526"/>
                    <a:pt x="41719" y="19526"/>
                  </a:cubicBezTo>
                  <a:cubicBezTo>
                    <a:pt x="51149" y="19526"/>
                    <a:pt x="57150" y="24955"/>
                    <a:pt x="57150" y="34385"/>
                  </a:cubicBezTo>
                  <a:cubicBezTo>
                    <a:pt x="57150" y="36385"/>
                    <a:pt x="57150" y="37719"/>
                    <a:pt x="56483" y="39148"/>
                  </a:cubicBezTo>
                  <a:lnTo>
                    <a:pt x="23431" y="39148"/>
                  </a:lnTo>
                  <a:close/>
                  <a:moveTo>
                    <a:pt x="75343" y="56579"/>
                  </a:moveTo>
                  <a:lnTo>
                    <a:pt x="75343" y="56579"/>
                  </a:lnTo>
                  <a:cubicBezTo>
                    <a:pt x="76676" y="51149"/>
                    <a:pt x="78010" y="44482"/>
                    <a:pt x="78010" y="37719"/>
                  </a:cubicBezTo>
                  <a:cubicBezTo>
                    <a:pt x="78010" y="16859"/>
                    <a:pt x="67246" y="0"/>
                    <a:pt x="41719" y="0"/>
                  </a:cubicBezTo>
                  <a:cubicBezTo>
                    <a:pt x="16192" y="0"/>
                    <a:pt x="0" y="20860"/>
                    <a:pt x="0" y="49911"/>
                  </a:cubicBezTo>
                  <a:cubicBezTo>
                    <a:pt x="0" y="78962"/>
                    <a:pt x="13430" y="99155"/>
                    <a:pt x="41719" y="99155"/>
                  </a:cubicBezTo>
                  <a:cubicBezTo>
                    <a:pt x="57150" y="99155"/>
                    <a:pt x="68675" y="94393"/>
                    <a:pt x="77343" y="87725"/>
                  </a:cubicBezTo>
                  <a:lnTo>
                    <a:pt x="68675" y="70866"/>
                  </a:lnTo>
                  <a:cubicBezTo>
                    <a:pt x="62579" y="75533"/>
                    <a:pt x="55245" y="79629"/>
                    <a:pt x="45815" y="79629"/>
                  </a:cubicBezTo>
                  <a:cubicBezTo>
                    <a:pt x="29718" y="79629"/>
                    <a:pt x="22955" y="70199"/>
                    <a:pt x="22193" y="56769"/>
                  </a:cubicBezTo>
                  <a:lnTo>
                    <a:pt x="75343" y="56769"/>
                  </a:lnTo>
                  <a:close/>
                </a:path>
              </a:pathLst>
            </a:custGeom>
            <a:solidFill>
              <a:srgbClr val="21A5BE"/>
            </a:solidFill>
            <a:ln w="9525" cap="flat">
              <a:noFill/>
              <a:prstDash val="solid"/>
              <a:miter/>
            </a:ln>
          </p:spPr>
          <p:txBody>
            <a:bodyPr rtlCol="0" anchor="ctr"/>
            <a:lstStyle/>
            <a:p>
              <a:endParaRPr lang="en-NZ"/>
            </a:p>
          </p:txBody>
        </p:sp>
        <p:sp>
          <p:nvSpPr>
            <p:cNvPr id="31" name="Freeform: Shape 30">
              <a:extLst>
                <a:ext uri="{FF2B5EF4-FFF2-40B4-BE49-F238E27FC236}">
                  <a16:creationId xmlns:a16="http://schemas.microsoft.com/office/drawing/2014/main" id="{F93EC923-C8CB-4BDB-9221-B74D0EAB8205}"/>
                </a:ext>
              </a:extLst>
            </p:cNvPr>
            <p:cNvSpPr/>
            <p:nvPr/>
          </p:nvSpPr>
          <p:spPr>
            <a:xfrm>
              <a:off x="1878057" y="968576"/>
              <a:ext cx="83343" cy="128682"/>
            </a:xfrm>
            <a:custGeom>
              <a:avLst/>
              <a:gdLst>
                <a:gd name="connsiteX0" fmla="*/ 22860 w 83343"/>
                <a:gd name="connsiteY0" fmla="*/ 47816 h 128682"/>
                <a:gd name="connsiteX1" fmla="*/ 22860 w 83343"/>
                <a:gd name="connsiteY1" fmla="*/ 47816 h 128682"/>
                <a:gd name="connsiteX2" fmla="*/ 44386 w 83343"/>
                <a:gd name="connsiteY2" fmla="*/ 19526 h 128682"/>
                <a:gd name="connsiteX3" fmla="*/ 61150 w 83343"/>
                <a:gd name="connsiteY3" fmla="*/ 28289 h 128682"/>
                <a:gd name="connsiteX4" fmla="*/ 61150 w 83343"/>
                <a:gd name="connsiteY4" fmla="*/ 68675 h 128682"/>
                <a:gd name="connsiteX5" fmla="*/ 44386 w 83343"/>
                <a:gd name="connsiteY5" fmla="*/ 76771 h 128682"/>
                <a:gd name="connsiteX6" fmla="*/ 22860 w 83343"/>
                <a:gd name="connsiteY6" fmla="*/ 47816 h 128682"/>
                <a:gd name="connsiteX7" fmla="*/ 0 w 83343"/>
                <a:gd name="connsiteY7" fmla="*/ 48482 h 128682"/>
                <a:gd name="connsiteX8" fmla="*/ 0 w 83343"/>
                <a:gd name="connsiteY8" fmla="*/ 48482 h 128682"/>
                <a:gd name="connsiteX9" fmla="*/ 36957 w 83343"/>
                <a:gd name="connsiteY9" fmla="*/ 96965 h 128682"/>
                <a:gd name="connsiteX10" fmla="*/ 61150 w 83343"/>
                <a:gd name="connsiteY10" fmla="*/ 86868 h 128682"/>
                <a:gd name="connsiteX11" fmla="*/ 61150 w 83343"/>
                <a:gd name="connsiteY11" fmla="*/ 128683 h 128682"/>
                <a:gd name="connsiteX12" fmla="*/ 83344 w 83343"/>
                <a:gd name="connsiteY12" fmla="*/ 128683 h 128682"/>
                <a:gd name="connsiteX13" fmla="*/ 83344 w 83343"/>
                <a:gd name="connsiteY13" fmla="*/ 1333 h 128682"/>
                <a:gd name="connsiteX14" fmla="*/ 61150 w 83343"/>
                <a:gd name="connsiteY14" fmla="*/ 1333 h 128682"/>
                <a:gd name="connsiteX15" fmla="*/ 61150 w 83343"/>
                <a:gd name="connsiteY15" fmla="*/ 10763 h 128682"/>
                <a:gd name="connsiteX16" fmla="*/ 36957 w 83343"/>
                <a:gd name="connsiteY16" fmla="*/ 0 h 128682"/>
                <a:gd name="connsiteX17" fmla="*/ 0 w 83343"/>
                <a:gd name="connsiteY17" fmla="*/ 48482 h 1286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83343" h="128682">
                  <a:moveTo>
                    <a:pt x="22860" y="47816"/>
                  </a:moveTo>
                  <a:lnTo>
                    <a:pt x="22860" y="47816"/>
                  </a:lnTo>
                  <a:cubicBezTo>
                    <a:pt x="22860" y="30290"/>
                    <a:pt x="30956" y="19526"/>
                    <a:pt x="44386" y="19526"/>
                  </a:cubicBezTo>
                  <a:cubicBezTo>
                    <a:pt x="51149" y="19526"/>
                    <a:pt x="57150" y="23527"/>
                    <a:pt x="61150" y="28289"/>
                  </a:cubicBezTo>
                  <a:lnTo>
                    <a:pt x="61150" y="68675"/>
                  </a:lnTo>
                  <a:cubicBezTo>
                    <a:pt x="57150" y="72676"/>
                    <a:pt x="51054" y="76771"/>
                    <a:pt x="44386" y="76771"/>
                  </a:cubicBezTo>
                  <a:cubicBezTo>
                    <a:pt x="30956" y="76771"/>
                    <a:pt x="22860" y="66008"/>
                    <a:pt x="22860" y="47816"/>
                  </a:cubicBezTo>
                  <a:moveTo>
                    <a:pt x="0" y="48482"/>
                  </a:moveTo>
                  <a:lnTo>
                    <a:pt x="0" y="48482"/>
                  </a:lnTo>
                  <a:cubicBezTo>
                    <a:pt x="0" y="79534"/>
                    <a:pt x="14764" y="96965"/>
                    <a:pt x="36957" y="96965"/>
                  </a:cubicBezTo>
                  <a:cubicBezTo>
                    <a:pt x="47053" y="96965"/>
                    <a:pt x="55150" y="92202"/>
                    <a:pt x="61150" y="86868"/>
                  </a:cubicBezTo>
                  <a:lnTo>
                    <a:pt x="61150" y="128683"/>
                  </a:lnTo>
                  <a:lnTo>
                    <a:pt x="83344" y="128683"/>
                  </a:lnTo>
                  <a:lnTo>
                    <a:pt x="83344" y="1333"/>
                  </a:lnTo>
                  <a:lnTo>
                    <a:pt x="61150" y="1333"/>
                  </a:lnTo>
                  <a:lnTo>
                    <a:pt x="61150" y="10763"/>
                  </a:lnTo>
                  <a:cubicBezTo>
                    <a:pt x="55721" y="4000"/>
                    <a:pt x="47720" y="0"/>
                    <a:pt x="36957" y="0"/>
                  </a:cubicBezTo>
                  <a:cubicBezTo>
                    <a:pt x="14764" y="0"/>
                    <a:pt x="0" y="17526"/>
                    <a:pt x="0" y="48482"/>
                  </a:cubicBezTo>
                </a:path>
              </a:pathLst>
            </a:custGeom>
            <a:solidFill>
              <a:srgbClr val="21A5BE"/>
            </a:solidFill>
            <a:ln w="9525" cap="flat">
              <a:noFill/>
              <a:prstDash val="solid"/>
              <a:miter/>
            </a:ln>
          </p:spPr>
          <p:txBody>
            <a:bodyPr rtlCol="0" anchor="ctr"/>
            <a:lstStyle/>
            <a:p>
              <a:endParaRPr lang="en-NZ"/>
            </a:p>
          </p:txBody>
        </p:sp>
        <p:sp>
          <p:nvSpPr>
            <p:cNvPr id="32" name="Freeform: Shape 31">
              <a:extLst>
                <a:ext uri="{FF2B5EF4-FFF2-40B4-BE49-F238E27FC236}">
                  <a16:creationId xmlns:a16="http://schemas.microsoft.com/office/drawing/2014/main" id="{B62EB99C-F790-4C04-82BE-C2CF629B6111}"/>
                </a:ext>
              </a:extLst>
            </p:cNvPr>
            <p:cNvSpPr/>
            <p:nvPr/>
          </p:nvSpPr>
          <p:spPr>
            <a:xfrm>
              <a:off x="1985690" y="969814"/>
              <a:ext cx="80010" cy="95059"/>
            </a:xfrm>
            <a:custGeom>
              <a:avLst/>
              <a:gdLst>
                <a:gd name="connsiteX0" fmla="*/ 0 w 80010"/>
                <a:gd name="connsiteY0" fmla="*/ 0 h 95059"/>
                <a:gd name="connsiteX1" fmla="*/ 0 w 80010"/>
                <a:gd name="connsiteY1" fmla="*/ 0 h 95059"/>
                <a:gd name="connsiteX2" fmla="*/ 0 w 80010"/>
                <a:gd name="connsiteY2" fmla="*/ 58674 h 95059"/>
                <a:gd name="connsiteX3" fmla="*/ 30194 w 80010"/>
                <a:gd name="connsiteY3" fmla="*/ 95060 h 95059"/>
                <a:gd name="connsiteX4" fmla="*/ 57817 w 80010"/>
                <a:gd name="connsiteY4" fmla="*/ 82963 h 95059"/>
                <a:gd name="connsiteX5" fmla="*/ 57817 w 80010"/>
                <a:gd name="connsiteY5" fmla="*/ 93726 h 95059"/>
                <a:gd name="connsiteX6" fmla="*/ 80010 w 80010"/>
                <a:gd name="connsiteY6" fmla="*/ 93726 h 95059"/>
                <a:gd name="connsiteX7" fmla="*/ 80010 w 80010"/>
                <a:gd name="connsiteY7" fmla="*/ 0 h 95059"/>
                <a:gd name="connsiteX8" fmla="*/ 57817 w 80010"/>
                <a:gd name="connsiteY8" fmla="*/ 0 h 95059"/>
                <a:gd name="connsiteX9" fmla="*/ 57817 w 80010"/>
                <a:gd name="connsiteY9" fmla="*/ 58674 h 95059"/>
                <a:gd name="connsiteX10" fmla="*/ 38291 w 80010"/>
                <a:gd name="connsiteY10" fmla="*/ 74200 h 95059"/>
                <a:gd name="connsiteX11" fmla="*/ 22860 w 80010"/>
                <a:gd name="connsiteY11" fmla="*/ 54674 h 95059"/>
                <a:gd name="connsiteX12" fmla="*/ 22860 w 80010"/>
                <a:gd name="connsiteY12" fmla="*/ 95 h 95059"/>
                <a:gd name="connsiteX13" fmla="*/ 0 w 80010"/>
                <a:gd name="connsiteY13" fmla="*/ 95 h 95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80010" h="95059">
                  <a:moveTo>
                    <a:pt x="0" y="0"/>
                  </a:moveTo>
                  <a:lnTo>
                    <a:pt x="0" y="0"/>
                  </a:lnTo>
                  <a:lnTo>
                    <a:pt x="0" y="58674"/>
                  </a:lnTo>
                  <a:cubicBezTo>
                    <a:pt x="0" y="81629"/>
                    <a:pt x="9430" y="95060"/>
                    <a:pt x="30194" y="95060"/>
                  </a:cubicBezTo>
                  <a:cubicBezTo>
                    <a:pt x="42291" y="95060"/>
                    <a:pt x="52483" y="90392"/>
                    <a:pt x="57817" y="82963"/>
                  </a:cubicBezTo>
                  <a:lnTo>
                    <a:pt x="57817" y="93726"/>
                  </a:lnTo>
                  <a:lnTo>
                    <a:pt x="80010" y="93726"/>
                  </a:lnTo>
                  <a:lnTo>
                    <a:pt x="80010" y="0"/>
                  </a:lnTo>
                  <a:lnTo>
                    <a:pt x="57817" y="0"/>
                  </a:lnTo>
                  <a:lnTo>
                    <a:pt x="57817" y="58674"/>
                  </a:lnTo>
                  <a:cubicBezTo>
                    <a:pt x="55150" y="66104"/>
                    <a:pt x="48387" y="74200"/>
                    <a:pt x="38291" y="74200"/>
                  </a:cubicBezTo>
                  <a:cubicBezTo>
                    <a:pt x="27527" y="74200"/>
                    <a:pt x="22860" y="67437"/>
                    <a:pt x="22860" y="54674"/>
                  </a:cubicBezTo>
                  <a:lnTo>
                    <a:pt x="22860" y="95"/>
                  </a:lnTo>
                  <a:lnTo>
                    <a:pt x="0" y="95"/>
                  </a:lnTo>
                  <a:close/>
                </a:path>
              </a:pathLst>
            </a:custGeom>
            <a:solidFill>
              <a:srgbClr val="21A5BE"/>
            </a:solidFill>
            <a:ln w="9525" cap="flat">
              <a:noFill/>
              <a:prstDash val="solid"/>
              <a:miter/>
            </a:ln>
          </p:spPr>
          <p:txBody>
            <a:bodyPr rtlCol="0" anchor="ctr"/>
            <a:lstStyle/>
            <a:p>
              <a:endParaRPr lang="en-NZ"/>
            </a:p>
          </p:txBody>
        </p:sp>
        <p:sp>
          <p:nvSpPr>
            <p:cNvPr id="33" name="Freeform: Shape 32">
              <a:extLst>
                <a:ext uri="{FF2B5EF4-FFF2-40B4-BE49-F238E27FC236}">
                  <a16:creationId xmlns:a16="http://schemas.microsoft.com/office/drawing/2014/main" id="{36416EE8-1A69-4AD4-91D8-9C9DA24A6EB2}"/>
                </a:ext>
              </a:extLst>
            </p:cNvPr>
            <p:cNvSpPr/>
            <p:nvPr/>
          </p:nvSpPr>
          <p:spPr>
            <a:xfrm>
              <a:off x="2088560" y="931428"/>
              <a:ext cx="26955" cy="132111"/>
            </a:xfrm>
            <a:custGeom>
              <a:avLst/>
              <a:gdLst>
                <a:gd name="connsiteX0" fmla="*/ 24956 w 26955"/>
                <a:gd name="connsiteY0" fmla="*/ 132112 h 132111"/>
                <a:gd name="connsiteX1" fmla="*/ 24956 w 26955"/>
                <a:gd name="connsiteY1" fmla="*/ 132112 h 132111"/>
                <a:gd name="connsiteX2" fmla="*/ 24956 w 26955"/>
                <a:gd name="connsiteY2" fmla="*/ 38386 h 132111"/>
                <a:gd name="connsiteX3" fmla="*/ 2667 w 26955"/>
                <a:gd name="connsiteY3" fmla="*/ 38386 h 132111"/>
                <a:gd name="connsiteX4" fmla="*/ 2667 w 26955"/>
                <a:gd name="connsiteY4" fmla="*/ 132112 h 132111"/>
                <a:gd name="connsiteX5" fmla="*/ 24956 w 26955"/>
                <a:gd name="connsiteY5" fmla="*/ 132112 h 132111"/>
                <a:gd name="connsiteX6" fmla="*/ 0 w 26955"/>
                <a:gd name="connsiteY6" fmla="*/ 12097 h 132111"/>
                <a:gd name="connsiteX7" fmla="*/ 0 w 26955"/>
                <a:gd name="connsiteY7" fmla="*/ 12097 h 132111"/>
                <a:gd name="connsiteX8" fmla="*/ 14192 w 26955"/>
                <a:gd name="connsiteY8" fmla="*/ 23527 h 132111"/>
                <a:gd name="connsiteX9" fmla="*/ 26956 w 26955"/>
                <a:gd name="connsiteY9" fmla="*/ 12097 h 132111"/>
                <a:gd name="connsiteX10" fmla="*/ 14192 w 26955"/>
                <a:gd name="connsiteY10" fmla="*/ 0 h 132111"/>
                <a:gd name="connsiteX11" fmla="*/ 0 w 26955"/>
                <a:gd name="connsiteY11" fmla="*/ 12097 h 1321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6955" h="132111">
                  <a:moveTo>
                    <a:pt x="24956" y="132112"/>
                  </a:moveTo>
                  <a:lnTo>
                    <a:pt x="24956" y="132112"/>
                  </a:lnTo>
                  <a:lnTo>
                    <a:pt x="24956" y="38386"/>
                  </a:lnTo>
                  <a:lnTo>
                    <a:pt x="2667" y="38386"/>
                  </a:lnTo>
                  <a:lnTo>
                    <a:pt x="2667" y="132112"/>
                  </a:lnTo>
                  <a:lnTo>
                    <a:pt x="24956" y="132112"/>
                  </a:lnTo>
                  <a:close/>
                  <a:moveTo>
                    <a:pt x="0" y="12097"/>
                  </a:moveTo>
                  <a:lnTo>
                    <a:pt x="0" y="12097"/>
                  </a:lnTo>
                  <a:cubicBezTo>
                    <a:pt x="0" y="20193"/>
                    <a:pt x="6096" y="23527"/>
                    <a:pt x="14192" y="23527"/>
                  </a:cubicBezTo>
                  <a:cubicBezTo>
                    <a:pt x="21527" y="23527"/>
                    <a:pt x="26956" y="20193"/>
                    <a:pt x="26956" y="12097"/>
                  </a:cubicBezTo>
                  <a:cubicBezTo>
                    <a:pt x="26956" y="3334"/>
                    <a:pt x="21527" y="0"/>
                    <a:pt x="14192" y="0"/>
                  </a:cubicBezTo>
                  <a:cubicBezTo>
                    <a:pt x="6096" y="0"/>
                    <a:pt x="0" y="3334"/>
                    <a:pt x="0" y="12097"/>
                  </a:cubicBezTo>
                </a:path>
              </a:pathLst>
            </a:custGeom>
            <a:solidFill>
              <a:srgbClr val="21A5BE"/>
            </a:solidFill>
            <a:ln w="9525" cap="flat">
              <a:noFill/>
              <a:prstDash val="solid"/>
              <a:miter/>
            </a:ln>
          </p:spPr>
          <p:txBody>
            <a:bodyPr rtlCol="0" anchor="ctr"/>
            <a:lstStyle/>
            <a:p>
              <a:endParaRPr lang="en-NZ"/>
            </a:p>
          </p:txBody>
        </p:sp>
        <p:sp>
          <p:nvSpPr>
            <p:cNvPr id="34" name="Freeform: Shape 33">
              <a:extLst>
                <a:ext uri="{FF2B5EF4-FFF2-40B4-BE49-F238E27FC236}">
                  <a16:creationId xmlns:a16="http://schemas.microsoft.com/office/drawing/2014/main" id="{37AC6387-4B5E-4FAC-8686-4658391C9A37}"/>
                </a:ext>
              </a:extLst>
            </p:cNvPr>
            <p:cNvSpPr/>
            <p:nvPr/>
          </p:nvSpPr>
          <p:spPr>
            <a:xfrm>
              <a:off x="2139137" y="968480"/>
              <a:ext cx="57245" cy="95059"/>
            </a:xfrm>
            <a:custGeom>
              <a:avLst/>
              <a:gdLst>
                <a:gd name="connsiteX0" fmla="*/ 22193 w 57245"/>
                <a:gd name="connsiteY0" fmla="*/ 95060 h 95059"/>
                <a:gd name="connsiteX1" fmla="*/ 22193 w 57245"/>
                <a:gd name="connsiteY1" fmla="*/ 95060 h 95059"/>
                <a:gd name="connsiteX2" fmla="*/ 22193 w 57245"/>
                <a:gd name="connsiteY2" fmla="*/ 37719 h 95059"/>
                <a:gd name="connsiteX3" fmla="*/ 41053 w 57245"/>
                <a:gd name="connsiteY3" fmla="*/ 20860 h 95059"/>
                <a:gd name="connsiteX4" fmla="*/ 53816 w 57245"/>
                <a:gd name="connsiteY4" fmla="*/ 24860 h 95059"/>
                <a:gd name="connsiteX5" fmla="*/ 57245 w 57245"/>
                <a:gd name="connsiteY5" fmla="*/ 3334 h 95059"/>
                <a:gd name="connsiteX6" fmla="*/ 43053 w 57245"/>
                <a:gd name="connsiteY6" fmla="*/ 0 h 95059"/>
                <a:gd name="connsiteX7" fmla="*/ 22289 w 57245"/>
                <a:gd name="connsiteY7" fmla="*/ 13430 h 95059"/>
                <a:gd name="connsiteX8" fmla="*/ 22289 w 57245"/>
                <a:gd name="connsiteY8" fmla="*/ 1333 h 95059"/>
                <a:gd name="connsiteX9" fmla="*/ 0 w 57245"/>
                <a:gd name="connsiteY9" fmla="*/ 1333 h 95059"/>
                <a:gd name="connsiteX10" fmla="*/ 0 w 57245"/>
                <a:gd name="connsiteY10" fmla="*/ 95060 h 95059"/>
                <a:gd name="connsiteX11" fmla="*/ 22289 w 57245"/>
                <a:gd name="connsiteY11" fmla="*/ 95060 h 95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7245" h="95059">
                  <a:moveTo>
                    <a:pt x="22193" y="95060"/>
                  </a:moveTo>
                  <a:lnTo>
                    <a:pt x="22193" y="95060"/>
                  </a:lnTo>
                  <a:lnTo>
                    <a:pt x="22193" y="37719"/>
                  </a:lnTo>
                  <a:cubicBezTo>
                    <a:pt x="25527" y="26956"/>
                    <a:pt x="31623" y="20860"/>
                    <a:pt x="41053" y="20860"/>
                  </a:cubicBezTo>
                  <a:cubicBezTo>
                    <a:pt x="45053" y="20860"/>
                    <a:pt x="50483" y="22193"/>
                    <a:pt x="53816" y="24860"/>
                  </a:cubicBezTo>
                  <a:lnTo>
                    <a:pt x="57245" y="3334"/>
                  </a:lnTo>
                  <a:cubicBezTo>
                    <a:pt x="53816" y="1333"/>
                    <a:pt x="48482" y="0"/>
                    <a:pt x="43053" y="0"/>
                  </a:cubicBezTo>
                  <a:cubicBezTo>
                    <a:pt x="33052" y="0"/>
                    <a:pt x="26956" y="4001"/>
                    <a:pt x="22289" y="13430"/>
                  </a:cubicBezTo>
                  <a:lnTo>
                    <a:pt x="22289" y="1333"/>
                  </a:lnTo>
                  <a:lnTo>
                    <a:pt x="0" y="1333"/>
                  </a:lnTo>
                  <a:lnTo>
                    <a:pt x="0" y="95060"/>
                  </a:lnTo>
                  <a:lnTo>
                    <a:pt x="22289" y="95060"/>
                  </a:lnTo>
                  <a:close/>
                </a:path>
              </a:pathLst>
            </a:custGeom>
            <a:solidFill>
              <a:srgbClr val="21A5BE"/>
            </a:solidFill>
            <a:ln w="9525" cap="flat">
              <a:noFill/>
              <a:prstDash val="solid"/>
              <a:miter/>
            </a:ln>
          </p:spPr>
          <p:txBody>
            <a:bodyPr rtlCol="0" anchor="ctr"/>
            <a:lstStyle/>
            <a:p>
              <a:endParaRPr lang="en-NZ"/>
            </a:p>
          </p:txBody>
        </p:sp>
        <p:sp>
          <p:nvSpPr>
            <p:cNvPr id="35" name="Freeform: Shape 34">
              <a:extLst>
                <a:ext uri="{FF2B5EF4-FFF2-40B4-BE49-F238E27FC236}">
                  <a16:creationId xmlns:a16="http://schemas.microsoft.com/office/drawing/2014/main" id="{2DA9177D-1A63-4919-A96E-22F5700BBB48}"/>
                </a:ext>
              </a:extLst>
            </p:cNvPr>
            <p:cNvSpPr/>
            <p:nvPr/>
          </p:nvSpPr>
          <p:spPr>
            <a:xfrm>
              <a:off x="2206956" y="967147"/>
              <a:ext cx="77342" cy="99155"/>
            </a:xfrm>
            <a:custGeom>
              <a:avLst/>
              <a:gdLst>
                <a:gd name="connsiteX0" fmla="*/ 22955 w 77342"/>
                <a:gd name="connsiteY0" fmla="*/ 39053 h 99155"/>
                <a:gd name="connsiteX1" fmla="*/ 22955 w 77342"/>
                <a:gd name="connsiteY1" fmla="*/ 39053 h 99155"/>
                <a:gd name="connsiteX2" fmla="*/ 41815 w 77342"/>
                <a:gd name="connsiteY2" fmla="*/ 19526 h 99155"/>
                <a:gd name="connsiteX3" fmla="*/ 56579 w 77342"/>
                <a:gd name="connsiteY3" fmla="*/ 34385 h 99155"/>
                <a:gd name="connsiteX4" fmla="*/ 56579 w 77342"/>
                <a:gd name="connsiteY4" fmla="*/ 39148 h 99155"/>
                <a:gd name="connsiteX5" fmla="*/ 22955 w 77342"/>
                <a:gd name="connsiteY5" fmla="*/ 39148 h 99155"/>
                <a:gd name="connsiteX6" fmla="*/ 74676 w 77342"/>
                <a:gd name="connsiteY6" fmla="*/ 56579 h 99155"/>
                <a:gd name="connsiteX7" fmla="*/ 74676 w 77342"/>
                <a:gd name="connsiteY7" fmla="*/ 56579 h 99155"/>
                <a:gd name="connsiteX8" fmla="*/ 77343 w 77342"/>
                <a:gd name="connsiteY8" fmla="*/ 37719 h 99155"/>
                <a:gd name="connsiteX9" fmla="*/ 41719 w 77342"/>
                <a:gd name="connsiteY9" fmla="*/ 0 h 99155"/>
                <a:gd name="connsiteX10" fmla="*/ 0 w 77342"/>
                <a:gd name="connsiteY10" fmla="*/ 49911 h 99155"/>
                <a:gd name="connsiteX11" fmla="*/ 41719 w 77342"/>
                <a:gd name="connsiteY11" fmla="*/ 99155 h 99155"/>
                <a:gd name="connsiteX12" fmla="*/ 76676 w 77342"/>
                <a:gd name="connsiteY12" fmla="*/ 87725 h 99155"/>
                <a:gd name="connsiteX13" fmla="*/ 67913 w 77342"/>
                <a:gd name="connsiteY13" fmla="*/ 70866 h 99155"/>
                <a:gd name="connsiteX14" fmla="*/ 45053 w 77342"/>
                <a:gd name="connsiteY14" fmla="*/ 79629 h 99155"/>
                <a:gd name="connsiteX15" fmla="*/ 22193 w 77342"/>
                <a:gd name="connsiteY15" fmla="*/ 56769 h 99155"/>
                <a:gd name="connsiteX16" fmla="*/ 74676 w 77342"/>
                <a:gd name="connsiteY16" fmla="*/ 56769 h 991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77342" h="99155">
                  <a:moveTo>
                    <a:pt x="22955" y="39053"/>
                  </a:moveTo>
                  <a:lnTo>
                    <a:pt x="22955" y="39053"/>
                  </a:lnTo>
                  <a:cubicBezTo>
                    <a:pt x="24289" y="27623"/>
                    <a:pt x="30289" y="19526"/>
                    <a:pt x="41815" y="19526"/>
                  </a:cubicBezTo>
                  <a:cubicBezTo>
                    <a:pt x="51244" y="19526"/>
                    <a:pt x="56579" y="24955"/>
                    <a:pt x="56579" y="34385"/>
                  </a:cubicBezTo>
                  <a:lnTo>
                    <a:pt x="56579" y="39148"/>
                  </a:lnTo>
                  <a:lnTo>
                    <a:pt x="22955" y="39148"/>
                  </a:lnTo>
                  <a:close/>
                  <a:moveTo>
                    <a:pt x="74676" y="56579"/>
                  </a:moveTo>
                  <a:lnTo>
                    <a:pt x="74676" y="56579"/>
                  </a:lnTo>
                  <a:cubicBezTo>
                    <a:pt x="76771" y="51149"/>
                    <a:pt x="77343" y="44482"/>
                    <a:pt x="77343" y="37719"/>
                  </a:cubicBezTo>
                  <a:cubicBezTo>
                    <a:pt x="77343" y="16859"/>
                    <a:pt x="66580" y="0"/>
                    <a:pt x="41719" y="0"/>
                  </a:cubicBezTo>
                  <a:cubicBezTo>
                    <a:pt x="16859" y="0"/>
                    <a:pt x="0" y="20860"/>
                    <a:pt x="0" y="49911"/>
                  </a:cubicBezTo>
                  <a:cubicBezTo>
                    <a:pt x="0" y="78962"/>
                    <a:pt x="12763" y="99155"/>
                    <a:pt x="41719" y="99155"/>
                  </a:cubicBezTo>
                  <a:cubicBezTo>
                    <a:pt x="56483" y="99155"/>
                    <a:pt x="67913" y="94393"/>
                    <a:pt x="76676" y="87725"/>
                  </a:cubicBezTo>
                  <a:lnTo>
                    <a:pt x="67913" y="70866"/>
                  </a:lnTo>
                  <a:cubicBezTo>
                    <a:pt x="62484" y="75533"/>
                    <a:pt x="55150" y="79629"/>
                    <a:pt x="45053" y="79629"/>
                  </a:cubicBezTo>
                  <a:cubicBezTo>
                    <a:pt x="28956" y="79629"/>
                    <a:pt x="22860" y="70199"/>
                    <a:pt x="22193" y="56769"/>
                  </a:cubicBezTo>
                  <a:lnTo>
                    <a:pt x="74676" y="56769"/>
                  </a:lnTo>
                  <a:close/>
                </a:path>
              </a:pathLst>
            </a:custGeom>
            <a:solidFill>
              <a:srgbClr val="21A5BE"/>
            </a:solidFill>
            <a:ln w="9525" cap="flat">
              <a:noFill/>
              <a:prstDash val="solid"/>
              <a:miter/>
            </a:ln>
          </p:spPr>
          <p:txBody>
            <a:bodyPr rtlCol="0" anchor="ctr"/>
            <a:lstStyle/>
            <a:p>
              <a:endParaRPr lang="en-NZ"/>
            </a:p>
          </p:txBody>
        </p:sp>
        <p:sp>
          <p:nvSpPr>
            <p:cNvPr id="36" name="Freeform: Shape 35">
              <a:extLst>
                <a:ext uri="{FF2B5EF4-FFF2-40B4-BE49-F238E27FC236}">
                  <a16:creationId xmlns:a16="http://schemas.microsoft.com/office/drawing/2014/main" id="{E235D436-4CE4-4850-8A14-2EFDB9DF6F28}"/>
                </a:ext>
              </a:extLst>
            </p:cNvPr>
            <p:cNvSpPr/>
            <p:nvPr/>
          </p:nvSpPr>
          <p:spPr>
            <a:xfrm>
              <a:off x="2304587" y="968480"/>
              <a:ext cx="133350" cy="95059"/>
            </a:xfrm>
            <a:custGeom>
              <a:avLst/>
              <a:gdLst>
                <a:gd name="connsiteX0" fmla="*/ 133255 w 133350"/>
                <a:gd name="connsiteY0" fmla="*/ 95060 h 95059"/>
                <a:gd name="connsiteX1" fmla="*/ 133255 w 133350"/>
                <a:gd name="connsiteY1" fmla="*/ 95060 h 95059"/>
                <a:gd name="connsiteX2" fmla="*/ 133255 w 133350"/>
                <a:gd name="connsiteY2" fmla="*/ 35719 h 95059"/>
                <a:gd name="connsiteX3" fmla="*/ 102203 w 133350"/>
                <a:gd name="connsiteY3" fmla="*/ 0 h 95059"/>
                <a:gd name="connsiteX4" fmla="*/ 75247 w 133350"/>
                <a:gd name="connsiteY4" fmla="*/ 14859 h 95059"/>
                <a:gd name="connsiteX5" fmla="*/ 49721 w 133350"/>
                <a:gd name="connsiteY5" fmla="*/ 0 h 95059"/>
                <a:gd name="connsiteX6" fmla="*/ 22860 w 133350"/>
                <a:gd name="connsiteY6" fmla="*/ 12097 h 95059"/>
                <a:gd name="connsiteX7" fmla="*/ 22860 w 133350"/>
                <a:gd name="connsiteY7" fmla="*/ 1333 h 95059"/>
                <a:gd name="connsiteX8" fmla="*/ 0 w 133350"/>
                <a:gd name="connsiteY8" fmla="*/ 1333 h 95059"/>
                <a:gd name="connsiteX9" fmla="*/ 0 w 133350"/>
                <a:gd name="connsiteY9" fmla="*/ 95060 h 95059"/>
                <a:gd name="connsiteX10" fmla="*/ 22860 w 133350"/>
                <a:gd name="connsiteY10" fmla="*/ 95060 h 95059"/>
                <a:gd name="connsiteX11" fmla="*/ 22860 w 133350"/>
                <a:gd name="connsiteY11" fmla="*/ 35052 h 95059"/>
                <a:gd name="connsiteX12" fmla="*/ 41053 w 133350"/>
                <a:gd name="connsiteY12" fmla="*/ 20860 h 95059"/>
                <a:gd name="connsiteX13" fmla="*/ 56483 w 133350"/>
                <a:gd name="connsiteY13" fmla="*/ 39719 h 95059"/>
                <a:gd name="connsiteX14" fmla="*/ 56483 w 133350"/>
                <a:gd name="connsiteY14" fmla="*/ 94964 h 95059"/>
                <a:gd name="connsiteX15" fmla="*/ 78772 w 133350"/>
                <a:gd name="connsiteY15" fmla="*/ 94964 h 95059"/>
                <a:gd name="connsiteX16" fmla="*/ 78772 w 133350"/>
                <a:gd name="connsiteY16" fmla="*/ 33623 h 95059"/>
                <a:gd name="connsiteX17" fmla="*/ 95536 w 133350"/>
                <a:gd name="connsiteY17" fmla="*/ 20860 h 95059"/>
                <a:gd name="connsiteX18" fmla="*/ 111061 w 133350"/>
                <a:gd name="connsiteY18" fmla="*/ 39719 h 95059"/>
                <a:gd name="connsiteX19" fmla="*/ 111061 w 133350"/>
                <a:gd name="connsiteY19" fmla="*/ 94964 h 95059"/>
                <a:gd name="connsiteX20" fmla="*/ 133350 w 133350"/>
                <a:gd name="connsiteY20" fmla="*/ 94964 h 95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3350" h="95059">
                  <a:moveTo>
                    <a:pt x="133255" y="95060"/>
                  </a:moveTo>
                  <a:lnTo>
                    <a:pt x="133255" y="95060"/>
                  </a:lnTo>
                  <a:lnTo>
                    <a:pt x="133255" y="35719"/>
                  </a:lnTo>
                  <a:cubicBezTo>
                    <a:pt x="133255" y="12097"/>
                    <a:pt x="124492" y="0"/>
                    <a:pt x="102203" y="0"/>
                  </a:cubicBezTo>
                  <a:cubicBezTo>
                    <a:pt x="89440" y="0"/>
                    <a:pt x="80677" y="5429"/>
                    <a:pt x="75247" y="14859"/>
                  </a:cubicBezTo>
                  <a:cubicBezTo>
                    <a:pt x="70580" y="4763"/>
                    <a:pt x="61817" y="0"/>
                    <a:pt x="49721" y="0"/>
                  </a:cubicBezTo>
                  <a:cubicBezTo>
                    <a:pt x="37624" y="0"/>
                    <a:pt x="28194" y="4763"/>
                    <a:pt x="22860" y="12097"/>
                  </a:cubicBezTo>
                  <a:lnTo>
                    <a:pt x="22860" y="1333"/>
                  </a:lnTo>
                  <a:lnTo>
                    <a:pt x="0" y="1333"/>
                  </a:lnTo>
                  <a:lnTo>
                    <a:pt x="0" y="95060"/>
                  </a:lnTo>
                  <a:lnTo>
                    <a:pt x="22860" y="95060"/>
                  </a:lnTo>
                  <a:lnTo>
                    <a:pt x="22860" y="35052"/>
                  </a:lnTo>
                  <a:cubicBezTo>
                    <a:pt x="25527" y="26956"/>
                    <a:pt x="30956" y="20860"/>
                    <a:pt x="41053" y="20860"/>
                  </a:cubicBezTo>
                  <a:cubicBezTo>
                    <a:pt x="51149" y="20860"/>
                    <a:pt x="56483" y="26289"/>
                    <a:pt x="56483" y="39719"/>
                  </a:cubicBezTo>
                  <a:lnTo>
                    <a:pt x="56483" y="94964"/>
                  </a:lnTo>
                  <a:lnTo>
                    <a:pt x="78772" y="94964"/>
                  </a:lnTo>
                  <a:lnTo>
                    <a:pt x="78772" y="33623"/>
                  </a:lnTo>
                  <a:cubicBezTo>
                    <a:pt x="82105" y="26194"/>
                    <a:pt x="86868" y="20860"/>
                    <a:pt x="95536" y="20860"/>
                  </a:cubicBezTo>
                  <a:cubicBezTo>
                    <a:pt x="106394" y="20860"/>
                    <a:pt x="111061" y="26289"/>
                    <a:pt x="111061" y="39719"/>
                  </a:cubicBezTo>
                  <a:lnTo>
                    <a:pt x="111061" y="94964"/>
                  </a:lnTo>
                  <a:lnTo>
                    <a:pt x="133350" y="94964"/>
                  </a:lnTo>
                  <a:close/>
                </a:path>
              </a:pathLst>
            </a:custGeom>
            <a:solidFill>
              <a:srgbClr val="21A5BE"/>
            </a:solidFill>
            <a:ln w="9525" cap="flat">
              <a:noFill/>
              <a:prstDash val="solid"/>
              <a:miter/>
            </a:ln>
          </p:spPr>
          <p:txBody>
            <a:bodyPr rtlCol="0" anchor="ctr"/>
            <a:lstStyle/>
            <a:p>
              <a:endParaRPr lang="en-NZ"/>
            </a:p>
          </p:txBody>
        </p:sp>
        <p:sp>
          <p:nvSpPr>
            <p:cNvPr id="37" name="Freeform: Shape 36">
              <a:extLst>
                <a:ext uri="{FF2B5EF4-FFF2-40B4-BE49-F238E27FC236}">
                  <a16:creationId xmlns:a16="http://schemas.microsoft.com/office/drawing/2014/main" id="{3F396B63-C0D9-4A98-9DA5-31DA637C6B67}"/>
                </a:ext>
              </a:extLst>
            </p:cNvPr>
            <p:cNvSpPr/>
            <p:nvPr/>
          </p:nvSpPr>
          <p:spPr>
            <a:xfrm>
              <a:off x="2457939" y="967147"/>
              <a:ext cx="77343" cy="99155"/>
            </a:xfrm>
            <a:custGeom>
              <a:avLst/>
              <a:gdLst>
                <a:gd name="connsiteX0" fmla="*/ 23527 w 77343"/>
                <a:gd name="connsiteY0" fmla="*/ 39053 h 99155"/>
                <a:gd name="connsiteX1" fmla="*/ 23527 w 77343"/>
                <a:gd name="connsiteY1" fmla="*/ 39053 h 99155"/>
                <a:gd name="connsiteX2" fmla="*/ 41720 w 77343"/>
                <a:gd name="connsiteY2" fmla="*/ 19526 h 99155"/>
                <a:gd name="connsiteX3" fmla="*/ 57150 w 77343"/>
                <a:gd name="connsiteY3" fmla="*/ 34385 h 99155"/>
                <a:gd name="connsiteX4" fmla="*/ 56483 w 77343"/>
                <a:gd name="connsiteY4" fmla="*/ 39148 h 99155"/>
                <a:gd name="connsiteX5" fmla="*/ 23432 w 77343"/>
                <a:gd name="connsiteY5" fmla="*/ 39148 h 99155"/>
                <a:gd name="connsiteX6" fmla="*/ 74676 w 77343"/>
                <a:gd name="connsiteY6" fmla="*/ 56579 h 99155"/>
                <a:gd name="connsiteX7" fmla="*/ 74676 w 77343"/>
                <a:gd name="connsiteY7" fmla="*/ 56579 h 99155"/>
                <a:gd name="connsiteX8" fmla="*/ 77343 w 77343"/>
                <a:gd name="connsiteY8" fmla="*/ 37719 h 99155"/>
                <a:gd name="connsiteX9" fmla="*/ 41720 w 77343"/>
                <a:gd name="connsiteY9" fmla="*/ 0 h 99155"/>
                <a:gd name="connsiteX10" fmla="*/ 0 w 77343"/>
                <a:gd name="connsiteY10" fmla="*/ 49911 h 99155"/>
                <a:gd name="connsiteX11" fmla="*/ 41720 w 77343"/>
                <a:gd name="connsiteY11" fmla="*/ 99155 h 99155"/>
                <a:gd name="connsiteX12" fmla="*/ 76676 w 77343"/>
                <a:gd name="connsiteY12" fmla="*/ 87725 h 99155"/>
                <a:gd name="connsiteX13" fmla="*/ 67913 w 77343"/>
                <a:gd name="connsiteY13" fmla="*/ 70866 h 99155"/>
                <a:gd name="connsiteX14" fmla="*/ 45053 w 77343"/>
                <a:gd name="connsiteY14" fmla="*/ 79629 h 99155"/>
                <a:gd name="connsiteX15" fmla="*/ 22193 w 77343"/>
                <a:gd name="connsiteY15" fmla="*/ 56769 h 99155"/>
                <a:gd name="connsiteX16" fmla="*/ 74676 w 77343"/>
                <a:gd name="connsiteY16" fmla="*/ 56769 h 991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77343" h="99155">
                  <a:moveTo>
                    <a:pt x="23527" y="39053"/>
                  </a:moveTo>
                  <a:lnTo>
                    <a:pt x="23527" y="39053"/>
                  </a:lnTo>
                  <a:cubicBezTo>
                    <a:pt x="24289" y="27623"/>
                    <a:pt x="30290" y="19526"/>
                    <a:pt x="41720" y="19526"/>
                  </a:cubicBezTo>
                  <a:cubicBezTo>
                    <a:pt x="51149" y="19526"/>
                    <a:pt x="57150" y="24955"/>
                    <a:pt x="57150" y="34385"/>
                  </a:cubicBezTo>
                  <a:cubicBezTo>
                    <a:pt x="57150" y="36385"/>
                    <a:pt x="56483" y="37719"/>
                    <a:pt x="56483" y="39148"/>
                  </a:cubicBezTo>
                  <a:lnTo>
                    <a:pt x="23432" y="39148"/>
                  </a:lnTo>
                  <a:close/>
                  <a:moveTo>
                    <a:pt x="74676" y="56579"/>
                  </a:moveTo>
                  <a:lnTo>
                    <a:pt x="74676" y="56579"/>
                  </a:lnTo>
                  <a:cubicBezTo>
                    <a:pt x="76771" y="51149"/>
                    <a:pt x="77343" y="44482"/>
                    <a:pt x="77343" y="37719"/>
                  </a:cubicBezTo>
                  <a:cubicBezTo>
                    <a:pt x="77343" y="16859"/>
                    <a:pt x="66580" y="0"/>
                    <a:pt x="41720" y="0"/>
                  </a:cubicBezTo>
                  <a:cubicBezTo>
                    <a:pt x="16859" y="0"/>
                    <a:pt x="0" y="20860"/>
                    <a:pt x="0" y="49911"/>
                  </a:cubicBezTo>
                  <a:cubicBezTo>
                    <a:pt x="0" y="78962"/>
                    <a:pt x="12764" y="99155"/>
                    <a:pt x="41720" y="99155"/>
                  </a:cubicBezTo>
                  <a:cubicBezTo>
                    <a:pt x="56483" y="99155"/>
                    <a:pt x="68675" y="94393"/>
                    <a:pt x="76676" y="87725"/>
                  </a:cubicBezTo>
                  <a:lnTo>
                    <a:pt x="67913" y="70866"/>
                  </a:lnTo>
                  <a:cubicBezTo>
                    <a:pt x="62579" y="75533"/>
                    <a:pt x="55150" y="79629"/>
                    <a:pt x="45053" y="79629"/>
                  </a:cubicBezTo>
                  <a:cubicBezTo>
                    <a:pt x="29623" y="79629"/>
                    <a:pt x="22860" y="70199"/>
                    <a:pt x="22193" y="56769"/>
                  </a:cubicBezTo>
                  <a:lnTo>
                    <a:pt x="74676" y="56769"/>
                  </a:lnTo>
                  <a:close/>
                </a:path>
              </a:pathLst>
            </a:custGeom>
            <a:solidFill>
              <a:srgbClr val="21A5BE"/>
            </a:solidFill>
            <a:ln w="9525" cap="flat">
              <a:noFill/>
              <a:prstDash val="solid"/>
              <a:miter/>
            </a:ln>
          </p:spPr>
          <p:txBody>
            <a:bodyPr rtlCol="0" anchor="ctr"/>
            <a:lstStyle/>
            <a:p>
              <a:endParaRPr lang="en-NZ"/>
            </a:p>
          </p:txBody>
        </p:sp>
        <p:sp>
          <p:nvSpPr>
            <p:cNvPr id="38" name="Freeform: Shape 37">
              <a:extLst>
                <a:ext uri="{FF2B5EF4-FFF2-40B4-BE49-F238E27FC236}">
                  <a16:creationId xmlns:a16="http://schemas.microsoft.com/office/drawing/2014/main" id="{505916E1-8713-4F8C-919F-0F02DFCEA348}"/>
                </a:ext>
              </a:extLst>
            </p:cNvPr>
            <p:cNvSpPr/>
            <p:nvPr/>
          </p:nvSpPr>
          <p:spPr>
            <a:xfrm>
              <a:off x="2556237" y="968480"/>
              <a:ext cx="80009" cy="95059"/>
            </a:xfrm>
            <a:custGeom>
              <a:avLst/>
              <a:gdLst>
                <a:gd name="connsiteX0" fmla="*/ 80010 w 80009"/>
                <a:gd name="connsiteY0" fmla="*/ 95060 h 95059"/>
                <a:gd name="connsiteX1" fmla="*/ 80010 w 80009"/>
                <a:gd name="connsiteY1" fmla="*/ 95060 h 95059"/>
                <a:gd name="connsiteX2" fmla="*/ 80010 w 80009"/>
                <a:gd name="connsiteY2" fmla="*/ 36385 h 95059"/>
                <a:gd name="connsiteX3" fmla="*/ 49816 w 80009"/>
                <a:gd name="connsiteY3" fmla="*/ 0 h 95059"/>
                <a:gd name="connsiteX4" fmla="*/ 22193 w 80009"/>
                <a:gd name="connsiteY4" fmla="*/ 12097 h 95059"/>
                <a:gd name="connsiteX5" fmla="*/ 22193 w 80009"/>
                <a:gd name="connsiteY5" fmla="*/ 1333 h 95059"/>
                <a:gd name="connsiteX6" fmla="*/ 0 w 80009"/>
                <a:gd name="connsiteY6" fmla="*/ 1333 h 95059"/>
                <a:gd name="connsiteX7" fmla="*/ 0 w 80009"/>
                <a:gd name="connsiteY7" fmla="*/ 95060 h 95059"/>
                <a:gd name="connsiteX8" fmla="*/ 22193 w 80009"/>
                <a:gd name="connsiteY8" fmla="*/ 95060 h 95059"/>
                <a:gd name="connsiteX9" fmla="*/ 22193 w 80009"/>
                <a:gd name="connsiteY9" fmla="*/ 36385 h 95059"/>
                <a:gd name="connsiteX10" fmla="*/ 41053 w 80009"/>
                <a:gd name="connsiteY10" fmla="*/ 20860 h 95059"/>
                <a:gd name="connsiteX11" fmla="*/ 57150 w 80009"/>
                <a:gd name="connsiteY11" fmla="*/ 40386 h 95059"/>
                <a:gd name="connsiteX12" fmla="*/ 57150 w 80009"/>
                <a:gd name="connsiteY12" fmla="*/ 94964 h 95059"/>
                <a:gd name="connsiteX13" fmla="*/ 80010 w 80009"/>
                <a:gd name="connsiteY13" fmla="*/ 94964 h 95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80009" h="95059">
                  <a:moveTo>
                    <a:pt x="80010" y="95060"/>
                  </a:moveTo>
                  <a:lnTo>
                    <a:pt x="80010" y="95060"/>
                  </a:lnTo>
                  <a:lnTo>
                    <a:pt x="80010" y="36385"/>
                  </a:lnTo>
                  <a:cubicBezTo>
                    <a:pt x="80010" y="13430"/>
                    <a:pt x="70580" y="0"/>
                    <a:pt x="49816" y="0"/>
                  </a:cubicBezTo>
                  <a:cubicBezTo>
                    <a:pt x="37719" y="0"/>
                    <a:pt x="27527" y="4763"/>
                    <a:pt x="22193" y="12097"/>
                  </a:cubicBezTo>
                  <a:lnTo>
                    <a:pt x="22193" y="1333"/>
                  </a:lnTo>
                  <a:lnTo>
                    <a:pt x="0" y="1333"/>
                  </a:lnTo>
                  <a:lnTo>
                    <a:pt x="0" y="95060"/>
                  </a:lnTo>
                  <a:lnTo>
                    <a:pt x="22193" y="95060"/>
                  </a:lnTo>
                  <a:lnTo>
                    <a:pt x="22193" y="36385"/>
                  </a:lnTo>
                  <a:cubicBezTo>
                    <a:pt x="24860" y="28956"/>
                    <a:pt x="31623" y="20860"/>
                    <a:pt x="41053" y="20860"/>
                  </a:cubicBezTo>
                  <a:cubicBezTo>
                    <a:pt x="52578" y="20860"/>
                    <a:pt x="57150" y="27623"/>
                    <a:pt x="57150" y="40386"/>
                  </a:cubicBezTo>
                  <a:lnTo>
                    <a:pt x="57150" y="94964"/>
                  </a:lnTo>
                  <a:lnTo>
                    <a:pt x="80010" y="94964"/>
                  </a:lnTo>
                  <a:close/>
                </a:path>
              </a:pathLst>
            </a:custGeom>
            <a:solidFill>
              <a:srgbClr val="21A5BE"/>
            </a:solidFill>
            <a:ln w="9525" cap="flat">
              <a:noFill/>
              <a:prstDash val="solid"/>
              <a:miter/>
            </a:ln>
          </p:spPr>
          <p:txBody>
            <a:bodyPr rtlCol="0" anchor="ctr"/>
            <a:lstStyle/>
            <a:p>
              <a:endParaRPr lang="en-NZ"/>
            </a:p>
          </p:txBody>
        </p:sp>
        <p:sp>
          <p:nvSpPr>
            <p:cNvPr id="39" name="Freeform: Shape 38">
              <a:extLst>
                <a:ext uri="{FF2B5EF4-FFF2-40B4-BE49-F238E27FC236}">
                  <a16:creationId xmlns:a16="http://schemas.microsoft.com/office/drawing/2014/main" id="{ECB1943A-40D3-4524-A3DB-62997469481E}"/>
                </a:ext>
              </a:extLst>
            </p:cNvPr>
            <p:cNvSpPr/>
            <p:nvPr/>
          </p:nvSpPr>
          <p:spPr>
            <a:xfrm>
              <a:off x="2653107" y="946192"/>
              <a:ext cx="68579" cy="119253"/>
            </a:xfrm>
            <a:custGeom>
              <a:avLst/>
              <a:gdLst>
                <a:gd name="connsiteX0" fmla="*/ 36290 w 68579"/>
                <a:gd name="connsiteY0" fmla="*/ 41815 h 119253"/>
                <a:gd name="connsiteX1" fmla="*/ 65246 w 68579"/>
                <a:gd name="connsiteY1" fmla="*/ 41815 h 119253"/>
                <a:gd name="connsiteX2" fmla="*/ 65246 w 68579"/>
                <a:gd name="connsiteY2" fmla="*/ 23622 h 119253"/>
                <a:gd name="connsiteX3" fmla="*/ 36290 w 68579"/>
                <a:gd name="connsiteY3" fmla="*/ 23622 h 119253"/>
                <a:gd name="connsiteX4" fmla="*/ 36290 w 68579"/>
                <a:gd name="connsiteY4" fmla="*/ 0 h 119253"/>
                <a:gd name="connsiteX5" fmla="*/ 18098 w 68579"/>
                <a:gd name="connsiteY5" fmla="*/ 0 h 119253"/>
                <a:gd name="connsiteX6" fmla="*/ 15431 w 68579"/>
                <a:gd name="connsiteY6" fmla="*/ 23622 h 119253"/>
                <a:gd name="connsiteX7" fmla="*/ 0 w 68579"/>
                <a:gd name="connsiteY7" fmla="*/ 23622 h 119253"/>
                <a:gd name="connsiteX8" fmla="*/ 0 w 68579"/>
                <a:gd name="connsiteY8" fmla="*/ 41815 h 119253"/>
                <a:gd name="connsiteX9" fmla="*/ 14097 w 68579"/>
                <a:gd name="connsiteY9" fmla="*/ 41815 h 119253"/>
                <a:gd name="connsiteX10" fmla="*/ 14097 w 68579"/>
                <a:gd name="connsiteY10" fmla="*/ 89630 h 119253"/>
                <a:gd name="connsiteX11" fmla="*/ 41719 w 68579"/>
                <a:gd name="connsiteY11" fmla="*/ 119253 h 119253"/>
                <a:gd name="connsiteX12" fmla="*/ 68580 w 68579"/>
                <a:gd name="connsiteY12" fmla="*/ 111157 h 119253"/>
                <a:gd name="connsiteX13" fmla="*/ 63246 w 68579"/>
                <a:gd name="connsiteY13" fmla="*/ 92964 h 119253"/>
                <a:gd name="connsiteX14" fmla="*/ 47053 w 68579"/>
                <a:gd name="connsiteY14" fmla="*/ 99060 h 119253"/>
                <a:gd name="connsiteX15" fmla="*/ 36290 w 68579"/>
                <a:gd name="connsiteY15" fmla="*/ 86297 h 119253"/>
                <a:gd name="connsiteX16" fmla="*/ 36290 w 68579"/>
                <a:gd name="connsiteY16" fmla="*/ 41815 h 1192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68579" h="119253">
                  <a:moveTo>
                    <a:pt x="36290" y="41815"/>
                  </a:moveTo>
                  <a:lnTo>
                    <a:pt x="65246" y="41815"/>
                  </a:lnTo>
                  <a:lnTo>
                    <a:pt x="65246" y="23622"/>
                  </a:lnTo>
                  <a:lnTo>
                    <a:pt x="36290" y="23622"/>
                  </a:lnTo>
                  <a:lnTo>
                    <a:pt x="36290" y="0"/>
                  </a:lnTo>
                  <a:lnTo>
                    <a:pt x="18098" y="0"/>
                  </a:lnTo>
                  <a:lnTo>
                    <a:pt x="15431" y="23622"/>
                  </a:lnTo>
                  <a:lnTo>
                    <a:pt x="0" y="23622"/>
                  </a:lnTo>
                  <a:lnTo>
                    <a:pt x="0" y="41815"/>
                  </a:lnTo>
                  <a:lnTo>
                    <a:pt x="14097" y="41815"/>
                  </a:lnTo>
                  <a:lnTo>
                    <a:pt x="14097" y="89630"/>
                  </a:lnTo>
                  <a:cubicBezTo>
                    <a:pt x="14097" y="110490"/>
                    <a:pt x="25622" y="119253"/>
                    <a:pt x="41719" y="119253"/>
                  </a:cubicBezTo>
                  <a:cubicBezTo>
                    <a:pt x="53816" y="119253"/>
                    <a:pt x="61246" y="115919"/>
                    <a:pt x="68580" y="111157"/>
                  </a:cubicBezTo>
                  <a:lnTo>
                    <a:pt x="63246" y="92964"/>
                  </a:lnTo>
                  <a:cubicBezTo>
                    <a:pt x="59245" y="96298"/>
                    <a:pt x="52483" y="99060"/>
                    <a:pt x="47053" y="99060"/>
                  </a:cubicBezTo>
                  <a:cubicBezTo>
                    <a:pt x="40291" y="99060"/>
                    <a:pt x="36290" y="95726"/>
                    <a:pt x="36290" y="86297"/>
                  </a:cubicBezTo>
                  <a:lnTo>
                    <a:pt x="36290" y="41815"/>
                  </a:lnTo>
                  <a:close/>
                </a:path>
              </a:pathLst>
            </a:custGeom>
            <a:solidFill>
              <a:srgbClr val="21A5BE"/>
            </a:solidFill>
            <a:ln w="9525" cap="flat">
              <a:noFill/>
              <a:prstDash val="solid"/>
              <a:miter/>
            </a:ln>
          </p:spPr>
          <p:txBody>
            <a:bodyPr rtlCol="0" anchor="ctr"/>
            <a:lstStyle/>
            <a:p>
              <a:endParaRPr lang="en-NZ"/>
            </a:p>
          </p:txBody>
        </p:sp>
        <p:sp>
          <p:nvSpPr>
            <p:cNvPr id="40" name="Freeform: Shape 39">
              <a:extLst>
                <a:ext uri="{FF2B5EF4-FFF2-40B4-BE49-F238E27FC236}">
                  <a16:creationId xmlns:a16="http://schemas.microsoft.com/office/drawing/2014/main" id="{381772D4-A785-451F-BE70-C3338F374B85}"/>
                </a:ext>
              </a:extLst>
            </p:cNvPr>
            <p:cNvSpPr/>
            <p:nvPr/>
          </p:nvSpPr>
          <p:spPr>
            <a:xfrm>
              <a:off x="2733307" y="968480"/>
              <a:ext cx="65913" cy="96964"/>
            </a:xfrm>
            <a:custGeom>
              <a:avLst/>
              <a:gdLst>
                <a:gd name="connsiteX0" fmla="*/ 63722 w 65913"/>
                <a:gd name="connsiteY0" fmla="*/ 6096 h 96964"/>
                <a:gd name="connsiteX1" fmla="*/ 63722 w 65913"/>
                <a:gd name="connsiteY1" fmla="*/ 6096 h 96964"/>
                <a:gd name="connsiteX2" fmla="*/ 34099 w 65913"/>
                <a:gd name="connsiteY2" fmla="*/ 0 h 96964"/>
                <a:gd name="connsiteX3" fmla="*/ 476 w 65913"/>
                <a:gd name="connsiteY3" fmla="*/ 28289 h 96964"/>
                <a:gd name="connsiteX4" fmla="*/ 22765 w 65913"/>
                <a:gd name="connsiteY4" fmla="*/ 54578 h 96964"/>
                <a:gd name="connsiteX5" fmla="*/ 32195 w 65913"/>
                <a:gd name="connsiteY5" fmla="*/ 57912 h 96964"/>
                <a:gd name="connsiteX6" fmla="*/ 42958 w 65913"/>
                <a:gd name="connsiteY6" fmla="*/ 68008 h 96964"/>
                <a:gd name="connsiteX7" fmla="*/ 29528 w 65913"/>
                <a:gd name="connsiteY7" fmla="*/ 78105 h 96964"/>
                <a:gd name="connsiteX8" fmla="*/ 4001 w 65913"/>
                <a:gd name="connsiteY8" fmla="*/ 70009 h 96964"/>
                <a:gd name="connsiteX9" fmla="*/ 0 w 65913"/>
                <a:gd name="connsiteY9" fmla="*/ 89535 h 96964"/>
                <a:gd name="connsiteX10" fmla="*/ 30194 w 65913"/>
                <a:gd name="connsiteY10" fmla="*/ 96965 h 96964"/>
                <a:gd name="connsiteX11" fmla="*/ 65913 w 65913"/>
                <a:gd name="connsiteY11" fmla="*/ 66675 h 96964"/>
                <a:gd name="connsiteX12" fmla="*/ 43624 w 65913"/>
                <a:gd name="connsiteY12" fmla="*/ 39719 h 96964"/>
                <a:gd name="connsiteX13" fmla="*/ 34195 w 65913"/>
                <a:gd name="connsiteY13" fmla="*/ 37052 h 96964"/>
                <a:gd name="connsiteX14" fmla="*/ 23431 w 65913"/>
                <a:gd name="connsiteY14" fmla="*/ 27623 h 96964"/>
                <a:gd name="connsiteX15" fmla="*/ 35528 w 65913"/>
                <a:gd name="connsiteY15" fmla="*/ 18859 h 96964"/>
                <a:gd name="connsiteX16" fmla="*/ 58388 w 65913"/>
                <a:gd name="connsiteY16" fmla="*/ 24956 h 96964"/>
                <a:gd name="connsiteX17" fmla="*/ 63722 w 65913"/>
                <a:gd name="connsiteY17" fmla="*/ 6096 h 969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5913" h="96964">
                  <a:moveTo>
                    <a:pt x="63722" y="6096"/>
                  </a:moveTo>
                  <a:lnTo>
                    <a:pt x="63722" y="6096"/>
                  </a:lnTo>
                  <a:cubicBezTo>
                    <a:pt x="57721" y="2762"/>
                    <a:pt x="44291" y="0"/>
                    <a:pt x="34099" y="0"/>
                  </a:cubicBezTo>
                  <a:cubicBezTo>
                    <a:pt x="11906" y="0"/>
                    <a:pt x="476" y="12097"/>
                    <a:pt x="476" y="28289"/>
                  </a:cubicBezTo>
                  <a:cubicBezTo>
                    <a:pt x="476" y="41720"/>
                    <a:pt x="7906" y="49816"/>
                    <a:pt x="22765" y="54578"/>
                  </a:cubicBezTo>
                  <a:lnTo>
                    <a:pt x="32195" y="57912"/>
                  </a:lnTo>
                  <a:cubicBezTo>
                    <a:pt x="39529" y="59912"/>
                    <a:pt x="42958" y="62579"/>
                    <a:pt x="42958" y="68008"/>
                  </a:cubicBezTo>
                  <a:cubicBezTo>
                    <a:pt x="42958" y="74104"/>
                    <a:pt x="37624" y="78105"/>
                    <a:pt x="29528" y="78105"/>
                  </a:cubicBezTo>
                  <a:cubicBezTo>
                    <a:pt x="20098" y="78105"/>
                    <a:pt x="10001" y="73343"/>
                    <a:pt x="4001" y="70009"/>
                  </a:cubicBezTo>
                  <a:lnTo>
                    <a:pt x="0" y="89535"/>
                  </a:lnTo>
                  <a:cubicBezTo>
                    <a:pt x="6001" y="92869"/>
                    <a:pt x="17526" y="96965"/>
                    <a:pt x="30194" y="96965"/>
                  </a:cubicBezTo>
                  <a:cubicBezTo>
                    <a:pt x="51721" y="96965"/>
                    <a:pt x="65913" y="82772"/>
                    <a:pt x="65913" y="66675"/>
                  </a:cubicBezTo>
                  <a:cubicBezTo>
                    <a:pt x="65913" y="53912"/>
                    <a:pt x="59817" y="45149"/>
                    <a:pt x="43624" y="39719"/>
                  </a:cubicBezTo>
                  <a:lnTo>
                    <a:pt x="34195" y="37052"/>
                  </a:lnTo>
                  <a:cubicBezTo>
                    <a:pt x="26861" y="34385"/>
                    <a:pt x="23431" y="32385"/>
                    <a:pt x="23431" y="27623"/>
                  </a:cubicBezTo>
                  <a:cubicBezTo>
                    <a:pt x="23431" y="22860"/>
                    <a:pt x="27432" y="18859"/>
                    <a:pt x="35528" y="18859"/>
                  </a:cubicBezTo>
                  <a:cubicBezTo>
                    <a:pt x="43624" y="18859"/>
                    <a:pt x="51626" y="22193"/>
                    <a:pt x="58388" y="24956"/>
                  </a:cubicBezTo>
                  <a:lnTo>
                    <a:pt x="63722" y="6096"/>
                  </a:lnTo>
                  <a:close/>
                </a:path>
              </a:pathLst>
            </a:custGeom>
            <a:solidFill>
              <a:srgbClr val="21A5BE"/>
            </a:solidFill>
            <a:ln w="9525" cap="flat">
              <a:noFill/>
              <a:prstDash val="solid"/>
              <a:miter/>
            </a:ln>
          </p:spPr>
          <p:txBody>
            <a:bodyPr rtlCol="0" anchor="ctr"/>
            <a:lstStyle/>
            <a:p>
              <a:endParaRPr lang="en-NZ"/>
            </a:p>
          </p:txBody>
        </p:sp>
        <p:sp>
          <p:nvSpPr>
            <p:cNvPr id="41" name="Freeform: Shape 40">
              <a:extLst>
                <a:ext uri="{FF2B5EF4-FFF2-40B4-BE49-F238E27FC236}">
                  <a16:creationId xmlns:a16="http://schemas.microsoft.com/office/drawing/2014/main" id="{84606ED6-4A53-4077-8469-930D83FCFF04}"/>
                </a:ext>
              </a:extLst>
            </p:cNvPr>
            <p:cNvSpPr/>
            <p:nvPr/>
          </p:nvSpPr>
          <p:spPr>
            <a:xfrm>
              <a:off x="1555731" y="673967"/>
              <a:ext cx="4000" cy="477107"/>
            </a:xfrm>
            <a:custGeom>
              <a:avLst/>
              <a:gdLst>
                <a:gd name="connsiteX0" fmla="*/ 0 w 4000"/>
                <a:gd name="connsiteY0" fmla="*/ 0 h 477107"/>
                <a:gd name="connsiteX1" fmla="*/ 4000 w 4000"/>
                <a:gd name="connsiteY1" fmla="*/ 0 h 477107"/>
                <a:gd name="connsiteX2" fmla="*/ 4000 w 4000"/>
                <a:gd name="connsiteY2" fmla="*/ 477107 h 477107"/>
                <a:gd name="connsiteX3" fmla="*/ 0 w 4000"/>
                <a:gd name="connsiteY3" fmla="*/ 477107 h 477107"/>
              </a:gdLst>
              <a:ahLst/>
              <a:cxnLst>
                <a:cxn ang="0">
                  <a:pos x="connsiteX0" y="connsiteY0"/>
                </a:cxn>
                <a:cxn ang="0">
                  <a:pos x="connsiteX1" y="connsiteY1"/>
                </a:cxn>
                <a:cxn ang="0">
                  <a:pos x="connsiteX2" y="connsiteY2"/>
                </a:cxn>
                <a:cxn ang="0">
                  <a:pos x="connsiteX3" y="connsiteY3"/>
                </a:cxn>
              </a:cxnLst>
              <a:rect l="l" t="t" r="r" b="b"/>
              <a:pathLst>
                <a:path w="4000" h="477107">
                  <a:moveTo>
                    <a:pt x="0" y="0"/>
                  </a:moveTo>
                  <a:lnTo>
                    <a:pt x="4000" y="0"/>
                  </a:lnTo>
                  <a:lnTo>
                    <a:pt x="4000" y="477107"/>
                  </a:lnTo>
                  <a:lnTo>
                    <a:pt x="0" y="477107"/>
                  </a:lnTo>
                  <a:close/>
                </a:path>
              </a:pathLst>
            </a:custGeom>
            <a:solidFill>
              <a:srgbClr val="143144"/>
            </a:solidFill>
            <a:ln w="9525" cap="flat">
              <a:noFill/>
              <a:prstDash val="solid"/>
              <a:miter/>
            </a:ln>
          </p:spPr>
          <p:txBody>
            <a:bodyPr rtlCol="0" anchor="ctr"/>
            <a:lstStyle/>
            <a:p>
              <a:endParaRPr lang="en-NZ"/>
            </a:p>
          </p:txBody>
        </p:sp>
      </p:grpSp>
      <p:sp>
        <p:nvSpPr>
          <p:cNvPr id="70" name="TextBox 69">
            <a:extLst>
              <a:ext uri="{FF2B5EF4-FFF2-40B4-BE49-F238E27FC236}">
                <a16:creationId xmlns:a16="http://schemas.microsoft.com/office/drawing/2014/main" id="{D9A993ED-9434-44B5-8CBF-5F48A26CE530}"/>
              </a:ext>
            </a:extLst>
          </p:cNvPr>
          <p:cNvSpPr txBox="1"/>
          <p:nvPr/>
        </p:nvSpPr>
        <p:spPr>
          <a:xfrm>
            <a:off x="665026" y="436482"/>
            <a:ext cx="3991841" cy="200055"/>
          </a:xfrm>
          <a:prstGeom prst="rect">
            <a:avLst/>
          </a:prstGeom>
          <a:noFill/>
        </p:spPr>
        <p:txBody>
          <a:bodyPr wrap="square" rtlCol="0">
            <a:spAutoFit/>
          </a:bodyPr>
          <a:lstStyle/>
          <a:p>
            <a:r>
              <a:rPr lang="en-NZ" sz="700" dirty="0">
                <a:solidFill>
                  <a:srgbClr val="E5582F"/>
                </a:solidFill>
                <a:latin typeface="Lato Heavy" panose="020F0502020204030203" pitchFamily="34" charset="0"/>
                <a:ea typeface="Lato Heavy" panose="020F0502020204030203" pitchFamily="34" charset="0"/>
                <a:cs typeface="Lato Heavy" panose="020F0502020204030203" pitchFamily="34" charset="0"/>
              </a:rPr>
              <a:t>SECURITY BREACH EXAMPLE #3</a:t>
            </a:r>
          </a:p>
        </p:txBody>
      </p:sp>
      <p:sp>
        <p:nvSpPr>
          <p:cNvPr id="69" name="TextBox 68">
            <a:extLst>
              <a:ext uri="{FF2B5EF4-FFF2-40B4-BE49-F238E27FC236}">
                <a16:creationId xmlns:a16="http://schemas.microsoft.com/office/drawing/2014/main" id="{A2A48472-6F1A-411A-8C1C-00B547B136D0}"/>
              </a:ext>
            </a:extLst>
          </p:cNvPr>
          <p:cNvSpPr txBox="1"/>
          <p:nvPr/>
        </p:nvSpPr>
        <p:spPr>
          <a:xfrm>
            <a:off x="733717" y="771419"/>
            <a:ext cx="3041202" cy="3175106"/>
          </a:xfrm>
          <a:prstGeom prst="rect">
            <a:avLst/>
          </a:prstGeom>
          <a:noFill/>
        </p:spPr>
        <p:txBody>
          <a:bodyPr wrap="square" lIns="0" tIns="0" rIns="0" bIns="0" rtlCol="0" anchor="t">
            <a:noAutofit/>
          </a:bodyPr>
          <a:lstStyle/>
          <a:p>
            <a:pPr>
              <a:lnSpc>
                <a:spcPct val="85000"/>
              </a:lnSpc>
              <a:spcAft>
                <a:spcPts val="900"/>
              </a:spcAft>
            </a:pPr>
            <a:r>
              <a:rPr lang="en-NZ" sz="3200" b="1" dirty="0">
                <a:solidFill>
                  <a:srgbClr val="21A5BE"/>
                </a:solidFill>
                <a:latin typeface="Lato"/>
                <a:ea typeface="Lato"/>
                <a:cs typeface="Lato"/>
              </a:rPr>
              <a:t>Stolen Documents</a:t>
            </a:r>
            <a:endParaRPr lang="en-US" sz="1300" i="0" dirty="0">
              <a:solidFill>
                <a:srgbClr val="000000"/>
              </a:solidFill>
              <a:effectLst/>
              <a:latin typeface="Lato"/>
              <a:ea typeface="Lato"/>
              <a:cs typeface="Lato"/>
            </a:endParaRPr>
          </a:p>
          <a:p>
            <a:pPr>
              <a:lnSpc>
                <a:spcPct val="110000"/>
              </a:lnSpc>
              <a:spcAft>
                <a:spcPts val="900"/>
              </a:spcAft>
            </a:pPr>
            <a:r>
              <a:rPr lang="en-US" sz="1300" b="1" i="0" dirty="0">
                <a:solidFill>
                  <a:srgbClr val="000000"/>
                </a:solidFill>
                <a:effectLst/>
                <a:latin typeface="Lato"/>
                <a:ea typeface="Lato"/>
                <a:cs typeface="Lato"/>
              </a:rPr>
              <a:t>Restricted military documents were </a:t>
            </a:r>
            <a:br>
              <a:rPr lang="en-US" sz="1300" b="1" i="0" dirty="0">
                <a:solidFill>
                  <a:srgbClr val="000000"/>
                </a:solidFill>
                <a:effectLst/>
                <a:latin typeface="Lato"/>
                <a:ea typeface="Lato"/>
                <a:cs typeface="Lato"/>
              </a:rPr>
            </a:br>
            <a:r>
              <a:rPr lang="en-US" sz="1300" b="1" i="0" dirty="0">
                <a:solidFill>
                  <a:srgbClr val="000000"/>
                </a:solidFill>
                <a:effectLst/>
                <a:latin typeface="Lato"/>
                <a:ea typeface="Lato"/>
                <a:cs typeface="Lato"/>
              </a:rPr>
              <a:t>stolen from </a:t>
            </a:r>
            <a:r>
              <a:rPr lang="en-US" sz="1300" b="1" dirty="0">
                <a:solidFill>
                  <a:srgbClr val="000000"/>
                </a:solidFill>
                <a:latin typeface="Lato"/>
                <a:ea typeface="Lato"/>
                <a:cs typeface="Lato"/>
              </a:rPr>
              <a:t>an unlocked</a:t>
            </a:r>
            <a:r>
              <a:rPr lang="en-US" sz="1300" b="1" i="0" dirty="0">
                <a:solidFill>
                  <a:srgbClr val="000000"/>
                </a:solidFill>
                <a:effectLst/>
                <a:latin typeface="Lato"/>
                <a:ea typeface="Lato"/>
                <a:cs typeface="Lato"/>
              </a:rPr>
              <a:t> car.</a:t>
            </a:r>
          </a:p>
          <a:p>
            <a:pPr>
              <a:lnSpc>
                <a:spcPct val="110000"/>
              </a:lnSpc>
              <a:spcAft>
                <a:spcPts val="900"/>
              </a:spcAft>
            </a:pPr>
            <a:r>
              <a:rPr lang="en-US" sz="1300" i="0" dirty="0">
                <a:solidFill>
                  <a:srgbClr val="000000"/>
                </a:solidFill>
                <a:effectLst/>
                <a:latin typeface="Lato"/>
                <a:ea typeface="Lato"/>
                <a:cs typeface="Lato"/>
              </a:rPr>
              <a:t>Classified military documents including a security check-list and standing orders were stolen after being left in a rubbish bag in an unlocked car.</a:t>
            </a:r>
          </a:p>
          <a:p>
            <a:pPr>
              <a:lnSpc>
                <a:spcPct val="110000"/>
              </a:lnSpc>
              <a:spcAft>
                <a:spcPts val="900"/>
              </a:spcAft>
            </a:pPr>
            <a:r>
              <a:rPr lang="en-US" sz="1300" i="0" dirty="0">
                <a:solidFill>
                  <a:srgbClr val="000000"/>
                </a:solidFill>
                <a:effectLst/>
                <a:latin typeface="Lato"/>
                <a:ea typeface="Lato"/>
                <a:cs typeface="Lato"/>
              </a:rPr>
              <a:t>The vehicle was left unlocked while he went back inside for more possessions. When he returned, the bags were gone.</a:t>
            </a:r>
          </a:p>
        </p:txBody>
      </p:sp>
    </p:spTree>
    <p:extLst>
      <p:ext uri="{BB962C8B-B14F-4D97-AF65-F5344CB8AC3E}">
        <p14:creationId xmlns:p14="http://schemas.microsoft.com/office/powerpoint/2010/main" val="335046674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670451" y="324473"/>
            <a:ext cx="8411111" cy="692674"/>
          </a:xfrm>
        </p:spPr>
        <p:txBody>
          <a:bodyPr>
            <a:normAutofit/>
          </a:bodyPr>
          <a:lstStyle/>
          <a:p>
            <a:r>
              <a:rPr lang="en-US" sz="3200" b="1" dirty="0" smtClean="0">
                <a:ea typeface="Lato" panose="020F0502020204030203" pitchFamily="34" charset="0"/>
                <a:cs typeface="Lato" panose="020F0502020204030203" pitchFamily="34" charset="0"/>
              </a:rPr>
              <a:t>LEARNING OUTCOMES</a:t>
            </a:r>
            <a:endParaRPr lang="en-NZ" sz="3200" b="1" dirty="0">
              <a:ea typeface="Lato" panose="020F0502020204030203" pitchFamily="34" charset="0"/>
              <a:cs typeface="Lato" panose="020F0502020204030203" pitchFamily="34" charset="0"/>
            </a:endParaRPr>
          </a:p>
        </p:txBody>
      </p:sp>
      <p:sp>
        <p:nvSpPr>
          <p:cNvPr id="4" name="Content Placeholder 3"/>
          <p:cNvSpPr>
            <a:spLocks noGrp="1"/>
          </p:cNvSpPr>
          <p:nvPr>
            <p:ph idx="1"/>
          </p:nvPr>
        </p:nvSpPr>
        <p:spPr>
          <a:xfrm>
            <a:off x="670451" y="1289538"/>
            <a:ext cx="8411111" cy="4199666"/>
          </a:xfrm>
        </p:spPr>
        <p:txBody>
          <a:bodyPr>
            <a:normAutofit/>
          </a:bodyPr>
          <a:lstStyle/>
          <a:p>
            <a:pPr marL="0" indent="0">
              <a:spcAft>
                <a:spcPts val="900"/>
              </a:spcAft>
              <a:buNone/>
            </a:pPr>
            <a:r>
              <a:rPr lang="en-US" sz="1300" b="1" dirty="0" smtClean="0">
                <a:latin typeface="Lato"/>
                <a:ea typeface="Lato"/>
                <a:cs typeface="Lato"/>
              </a:rPr>
              <a:t>On</a:t>
            </a:r>
            <a:r>
              <a:rPr lang="en-US" sz="1300" b="1" dirty="0">
                <a:latin typeface="Lato"/>
                <a:ea typeface="Lato"/>
                <a:cs typeface="Lato"/>
              </a:rPr>
              <a:t> completion of this module, you will understand:</a:t>
            </a:r>
          </a:p>
          <a:p>
            <a:pPr marL="342900" indent="-342900">
              <a:lnSpc>
                <a:spcPct val="110000"/>
              </a:lnSpc>
              <a:buAutoNum type="arabicPeriod"/>
            </a:pPr>
            <a:r>
              <a:rPr lang="en-US" sz="1300" b="0" dirty="0" smtClean="0">
                <a:latin typeface="Lato"/>
                <a:ea typeface="Lato"/>
                <a:cs typeface="Lato"/>
              </a:rPr>
              <a:t>Learning objective 1</a:t>
            </a:r>
          </a:p>
          <a:p>
            <a:pPr marL="342900" indent="-342900">
              <a:lnSpc>
                <a:spcPct val="110000"/>
              </a:lnSpc>
              <a:buAutoNum type="arabicPeriod"/>
            </a:pPr>
            <a:r>
              <a:rPr lang="en-US" sz="1300" b="0" dirty="0" smtClean="0">
                <a:latin typeface="Lato"/>
                <a:ea typeface="Lato"/>
                <a:cs typeface="Lato"/>
              </a:rPr>
              <a:t>Learning objective 2</a:t>
            </a:r>
          </a:p>
          <a:p>
            <a:pPr marL="342900" indent="-342900">
              <a:lnSpc>
                <a:spcPct val="110000"/>
              </a:lnSpc>
              <a:buAutoNum type="arabicPeriod"/>
            </a:pPr>
            <a:endParaRPr lang="en-US" sz="1300" dirty="0">
              <a:latin typeface="Lato"/>
              <a:ea typeface="Lato"/>
              <a:cs typeface="Lato"/>
            </a:endParaRPr>
          </a:p>
        </p:txBody>
      </p:sp>
      <p:pic>
        <p:nvPicPr>
          <p:cNvPr id="5" name="Graphic 4">
            <a:extLst>
              <a:ext uri="{FF2B5EF4-FFF2-40B4-BE49-F238E27FC236}">
                <a16:creationId xmlns:a16="http://schemas.microsoft.com/office/drawing/2014/main" id="{07EC4288-4C4C-64DD-301F-37B7D61CAE34}"/>
              </a:ext>
            </a:extLst>
          </p:cNvPr>
          <p:cNvPicPr>
            <a:picLocks noChangeAspect="1"/>
          </p:cNvPicPr>
          <p:nvPr/>
        </p:nvPicPr>
        <p:blipFill>
          <a:blip r:embed="rId2">
            <a:extLst>
              <a:ext uri="{96DAC541-7B7A-43D3-8B79-37D633B846F1}">
                <asvg:svgBlip xmlns="" xmlns:asvg="http://schemas.microsoft.com/office/drawing/2016/SVG/main" r:embed="rId3"/>
              </a:ext>
            </a:extLst>
          </a:blip>
          <a:stretch>
            <a:fillRect/>
          </a:stretch>
        </p:blipFill>
        <p:spPr>
          <a:xfrm>
            <a:off x="5001846" y="921642"/>
            <a:ext cx="5656952" cy="5172771"/>
          </a:xfrm>
          <a:prstGeom prst="rect">
            <a:avLst/>
          </a:prstGeom>
        </p:spPr>
      </p:pic>
      <mc:AlternateContent xmlns:mc="http://schemas.openxmlformats.org/markup-compatibility/2006" xmlns:a14="http://schemas.microsoft.com/office/drawing/2010/main">
        <mc:Choice Requires="a14">
          <p:sp>
            <p:nvSpPr>
              <p:cNvPr id="6" name="TextBox 5">
                <a:extLst>
                  <a:ext uri="{FF2B5EF4-FFF2-40B4-BE49-F238E27FC236}">
                    <a16:creationId xmlns:a16="http://schemas.microsoft.com/office/drawing/2014/main" id="{C754DB14-024F-4B2D-8447-2AB7FD01CA12}"/>
                  </a:ext>
                </a:extLst>
              </p:cNvPr>
              <p:cNvSpPr txBox="1"/>
              <p:nvPr/>
            </p:nvSpPr>
            <p:spPr>
              <a:xfrm>
                <a:off x="4007300" y="5811239"/>
                <a:ext cx="1737412" cy="230832"/>
              </a:xfrm>
              <a:prstGeom prst="rect">
                <a:avLst/>
              </a:prstGeom>
              <a:noFill/>
            </p:spPr>
            <p:txBody>
              <a:bodyPr wrap="square" rtlCol="0">
                <a:spAutoFit/>
              </a:bodyPr>
              <a:lstStyle/>
              <a:p>
                <a:pPr algn="ctr"/>
                <a:r>
                  <a:rPr lang="en-NZ" sz="900" dirty="0" smtClean="0">
                    <a:solidFill>
                      <a:srgbClr val="143144"/>
                    </a:solidFill>
                  </a:rPr>
                  <a:t>SLIDE # OF </a:t>
                </a:r>
                <a14:m>
                  <m:oMath xmlns:m="http://schemas.openxmlformats.org/officeDocument/2006/math">
                    <m:r>
                      <a:rPr lang="en-US" sz="900" b="0" i="1" dirty="0" smtClean="0">
                        <a:solidFill>
                          <a:srgbClr val="143144"/>
                        </a:solidFill>
                        <a:latin typeface="Cambria Math" panose="02040503050406030204" pitchFamily="18" charset="0"/>
                      </a:rPr>
                      <m:t>#</m:t>
                    </m:r>
                  </m:oMath>
                </a14:m>
                <a:endParaRPr lang="en-NZ" sz="900" dirty="0">
                  <a:solidFill>
                    <a:srgbClr val="143144"/>
                  </a:solidFill>
                </a:endParaRPr>
              </a:p>
            </p:txBody>
          </p:sp>
        </mc:Choice>
        <mc:Fallback xmlns="">
          <p:sp>
            <p:nvSpPr>
              <p:cNvPr id="6" name="TextBox 5">
                <a:extLst>
                  <a:ext uri="{FF2B5EF4-FFF2-40B4-BE49-F238E27FC236}">
                    <a16:creationId xmlns:a16="http://schemas.microsoft.com/office/drawing/2014/main" id="{C754DB14-024F-4B2D-8447-2AB7FD01CA12}"/>
                  </a:ext>
                </a:extLst>
              </p:cNvPr>
              <p:cNvSpPr txBox="1">
                <a:spLocks noRot="1" noChangeAspect="1" noMove="1" noResize="1" noEditPoints="1" noAdjustHandles="1" noChangeArrowheads="1" noChangeShapeType="1" noTextEdit="1"/>
              </p:cNvSpPr>
              <p:nvPr/>
            </p:nvSpPr>
            <p:spPr>
              <a:xfrm>
                <a:off x="4007300" y="5811239"/>
                <a:ext cx="1737412" cy="230832"/>
              </a:xfrm>
              <a:prstGeom prst="rect">
                <a:avLst/>
              </a:prstGeom>
              <a:blipFill>
                <a:blip r:embed="rId4"/>
                <a:stretch>
                  <a:fillRect b="-13158"/>
                </a:stretch>
              </a:blipFill>
            </p:spPr>
            <p:txBody>
              <a:bodyPr/>
              <a:lstStyle/>
              <a:p>
                <a:r>
                  <a:rPr lang="en-NZ">
                    <a:noFill/>
                  </a:rPr>
                  <a:t> </a:t>
                </a:r>
              </a:p>
            </p:txBody>
          </p:sp>
        </mc:Fallback>
      </mc:AlternateContent>
    </p:spTree>
    <p:extLst>
      <p:ext uri="{BB962C8B-B14F-4D97-AF65-F5344CB8AC3E}">
        <p14:creationId xmlns:p14="http://schemas.microsoft.com/office/powerpoint/2010/main" val="150200380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0F11EE2D-4DCC-496A-A285-4319057EF574}"/>
              </a:ext>
            </a:extLst>
          </p:cNvPr>
          <p:cNvSpPr txBox="1">
            <a:spLocks noGrp="1"/>
          </p:cNvSpPr>
          <p:nvPr>
            <p:ph type="title"/>
          </p:nvPr>
        </p:nvSpPr>
        <p:spPr>
          <a:prstGeom prst="rect">
            <a:avLst/>
          </a:prstGeom>
          <a:noFill/>
        </p:spPr>
        <p:txBody>
          <a:bodyPr wrap="square" lIns="0" tIns="0" rIns="0" bIns="0" rtlCol="0" anchor="t">
            <a:noAutofit/>
          </a:bodyPr>
          <a:lstStyle/>
          <a:p>
            <a:pPr>
              <a:lnSpc>
                <a:spcPct val="85000"/>
              </a:lnSpc>
              <a:spcAft>
                <a:spcPts val="900"/>
              </a:spcAft>
            </a:pPr>
            <a:r>
              <a:rPr lang="en-NZ" sz="3200" b="1" dirty="0" smtClean="0">
                <a:latin typeface="Lato" panose="020F0502020204030203" pitchFamily="34" charset="0"/>
                <a:ea typeface="Lato" panose="020F0502020204030203" pitchFamily="34" charset="0"/>
                <a:cs typeface="Lato" panose="020F0502020204030203" pitchFamily="34" charset="0"/>
              </a:rPr>
              <a:t>LEARNING TOPIC</a:t>
            </a:r>
            <a:br>
              <a:rPr lang="en-NZ" sz="3200" b="1" dirty="0" smtClean="0">
                <a:latin typeface="Lato" panose="020F0502020204030203" pitchFamily="34" charset="0"/>
                <a:ea typeface="Lato" panose="020F0502020204030203" pitchFamily="34" charset="0"/>
                <a:cs typeface="Lato" panose="020F0502020204030203" pitchFamily="34" charset="0"/>
              </a:rPr>
            </a:br>
            <a:r>
              <a:rPr lang="en-NZ" sz="3200" b="1" dirty="0" smtClean="0">
                <a:solidFill>
                  <a:srgbClr val="21A5BE"/>
                </a:solidFill>
                <a:latin typeface="Lato" panose="020F0502020204030203" pitchFamily="34" charset="0"/>
                <a:ea typeface="Lato" panose="020F0502020204030203" pitchFamily="34" charset="0"/>
                <a:cs typeface="Lato" panose="020F0502020204030203" pitchFamily="34" charset="0"/>
              </a:rPr>
              <a:t>SUBTITLE</a:t>
            </a:r>
            <a:endParaRPr lang="en-NZ" sz="3200" b="1" dirty="0">
              <a:solidFill>
                <a:srgbClr val="21A5BE"/>
              </a:solidFill>
              <a:latin typeface="Lato" panose="020F0502020204030203" pitchFamily="34" charset="0"/>
              <a:ea typeface="Lato" panose="020F0502020204030203" pitchFamily="34" charset="0"/>
              <a:cs typeface="Lato" panose="020F0502020204030203" pitchFamily="34" charset="0"/>
            </a:endParaRPr>
          </a:p>
        </p:txBody>
      </p:sp>
      <p:sp>
        <p:nvSpPr>
          <p:cNvPr id="7" name="TextBox 6">
            <a:extLst>
              <a:ext uri="{FF2B5EF4-FFF2-40B4-BE49-F238E27FC236}">
                <a16:creationId xmlns:a16="http://schemas.microsoft.com/office/drawing/2014/main" id="{FE5B4BC8-A906-45C3-887C-2E7A499AE7D8}"/>
              </a:ext>
            </a:extLst>
          </p:cNvPr>
          <p:cNvSpPr txBox="1"/>
          <p:nvPr/>
        </p:nvSpPr>
        <p:spPr>
          <a:xfrm>
            <a:off x="440269" y="1400164"/>
            <a:ext cx="4435737" cy="3148554"/>
          </a:xfrm>
          <a:prstGeom prst="rect">
            <a:avLst/>
          </a:prstGeom>
          <a:noFill/>
        </p:spPr>
        <p:txBody>
          <a:bodyPr wrap="square">
            <a:spAutoFit/>
          </a:bodyPr>
          <a:lstStyle/>
          <a:p>
            <a:pPr>
              <a:lnSpc>
                <a:spcPct val="110000"/>
              </a:lnSpc>
              <a:spcAft>
                <a:spcPts val="900"/>
              </a:spcAft>
            </a:pPr>
            <a:r>
              <a:rPr lang="en-US" sz="1400" b="1" dirty="0" smtClean="0">
                <a:latin typeface="Lato" panose="020F0502020204030203" pitchFamily="34" charset="0"/>
                <a:ea typeface="Lato" panose="020F0502020204030203" pitchFamily="34" charset="0"/>
                <a:cs typeface="Lato" panose="020F0502020204030203" pitchFamily="34" charset="0"/>
              </a:rPr>
              <a:t>Introduction text for the slide.</a:t>
            </a:r>
            <a:endParaRPr lang="en-US" sz="1400" b="1" dirty="0">
              <a:latin typeface="Lato" panose="020F0502020204030203" pitchFamily="34" charset="0"/>
              <a:ea typeface="Lato" panose="020F0502020204030203" pitchFamily="34" charset="0"/>
              <a:cs typeface="Lato" panose="020F0502020204030203" pitchFamily="34" charset="0"/>
            </a:endParaRPr>
          </a:p>
          <a:p>
            <a:pPr>
              <a:lnSpc>
                <a:spcPct val="110000"/>
              </a:lnSpc>
              <a:spcAft>
                <a:spcPts val="900"/>
              </a:spcAft>
            </a:pPr>
            <a:r>
              <a:rPr lang="en-US" sz="1400" dirty="0" smtClean="0">
                <a:latin typeface="Lato" panose="020F0502020204030203" pitchFamily="34" charset="0"/>
                <a:ea typeface="Lato" panose="020F0502020204030203" pitchFamily="34" charset="0"/>
                <a:cs typeface="Lato" panose="020F0502020204030203" pitchFamily="34" charset="0"/>
              </a:rPr>
              <a:t>Text font:</a:t>
            </a:r>
            <a:endParaRPr lang="en-US" sz="1400" dirty="0">
              <a:latin typeface="Lato" panose="020F0502020204030203" pitchFamily="34" charset="0"/>
              <a:ea typeface="Lato" panose="020F0502020204030203" pitchFamily="34" charset="0"/>
              <a:cs typeface="Lato" panose="020F0502020204030203" pitchFamily="34" charset="0"/>
            </a:endParaRPr>
          </a:p>
          <a:p>
            <a:pPr marL="445770" indent="-342900">
              <a:lnSpc>
                <a:spcPct val="110000"/>
              </a:lnSpc>
              <a:spcAft>
                <a:spcPts val="900"/>
              </a:spcAft>
              <a:buFont typeface="+mj-lt"/>
              <a:buAutoNum type="arabicPeriod"/>
            </a:pPr>
            <a:r>
              <a:rPr lang="en-US" sz="1400" dirty="0" smtClean="0">
                <a:latin typeface="Lato"/>
                <a:ea typeface="Lato"/>
                <a:cs typeface="Lato"/>
              </a:rPr>
              <a:t>List details.</a:t>
            </a:r>
            <a:endParaRPr lang="en-US" sz="1400" dirty="0">
              <a:latin typeface="Lato"/>
              <a:ea typeface="Lato"/>
              <a:cs typeface="Lato"/>
            </a:endParaRPr>
          </a:p>
          <a:p>
            <a:pPr marL="445770" indent="-342900">
              <a:lnSpc>
                <a:spcPct val="110000"/>
              </a:lnSpc>
              <a:spcAft>
                <a:spcPts val="900"/>
              </a:spcAft>
              <a:buFont typeface="+mj-lt"/>
              <a:buAutoNum type="arabicPeriod"/>
            </a:pPr>
            <a:r>
              <a:rPr lang="en-US" sz="1400" dirty="0" smtClean="0">
                <a:latin typeface="Lato" panose="020F0502020204030203" pitchFamily="34" charset="0"/>
                <a:ea typeface="Lato" panose="020F0502020204030203" pitchFamily="34" charset="0"/>
                <a:cs typeface="Lato" panose="020F0502020204030203" pitchFamily="34" charset="0"/>
              </a:rPr>
              <a:t>List details.</a:t>
            </a:r>
            <a:endParaRPr lang="en-US" sz="1400" dirty="0">
              <a:latin typeface="Lato" panose="020F0502020204030203" pitchFamily="34" charset="0"/>
              <a:ea typeface="Lato" panose="020F0502020204030203" pitchFamily="34" charset="0"/>
              <a:cs typeface="Lato" panose="020F0502020204030203" pitchFamily="34" charset="0"/>
            </a:endParaRPr>
          </a:p>
          <a:p>
            <a:pPr marL="445770" indent="-342900">
              <a:lnSpc>
                <a:spcPct val="110000"/>
              </a:lnSpc>
              <a:spcAft>
                <a:spcPts val="900"/>
              </a:spcAft>
              <a:buFont typeface="+mj-lt"/>
              <a:buAutoNum type="arabicPeriod"/>
            </a:pPr>
            <a:r>
              <a:rPr lang="en-US" sz="1400" dirty="0" smtClean="0">
                <a:latin typeface="Lato" panose="020F0502020204030203" pitchFamily="34" charset="0"/>
                <a:ea typeface="Lato" panose="020F0502020204030203" pitchFamily="34" charset="0"/>
                <a:cs typeface="Lato" panose="020F0502020204030203" pitchFamily="34" charset="0"/>
              </a:rPr>
              <a:t>List details.</a:t>
            </a:r>
          </a:p>
          <a:p>
            <a:pPr marL="445770" indent="-342900">
              <a:lnSpc>
                <a:spcPct val="110000"/>
              </a:lnSpc>
              <a:spcAft>
                <a:spcPts val="900"/>
              </a:spcAft>
              <a:buFont typeface="+mj-lt"/>
              <a:buAutoNum type="arabicPeriod"/>
            </a:pPr>
            <a:r>
              <a:rPr lang="en-US" sz="1400" dirty="0" smtClean="0">
                <a:latin typeface="Lato" panose="020F0502020204030203" pitchFamily="34" charset="0"/>
                <a:ea typeface="Lato" panose="020F0502020204030203" pitchFamily="34" charset="0"/>
                <a:cs typeface="Lato" panose="020F0502020204030203" pitchFamily="34" charset="0"/>
              </a:rPr>
              <a:t>List details.</a:t>
            </a:r>
          </a:p>
          <a:p>
            <a:pPr marL="445770" indent="-342900">
              <a:lnSpc>
                <a:spcPct val="110000"/>
              </a:lnSpc>
              <a:spcAft>
                <a:spcPts val="900"/>
              </a:spcAft>
              <a:buFont typeface="+mj-lt"/>
              <a:buAutoNum type="arabicPeriod"/>
            </a:pPr>
            <a:endParaRPr lang="en-US" sz="1400" dirty="0">
              <a:latin typeface="Lato" panose="020F0502020204030203" pitchFamily="34" charset="0"/>
              <a:ea typeface="Lato" panose="020F0502020204030203" pitchFamily="34" charset="0"/>
              <a:cs typeface="Lato" panose="020F0502020204030203" pitchFamily="34" charset="0"/>
            </a:endParaRPr>
          </a:p>
          <a:p>
            <a:pPr marL="445770" indent="-342900">
              <a:lnSpc>
                <a:spcPct val="110000"/>
              </a:lnSpc>
              <a:spcAft>
                <a:spcPts val="900"/>
              </a:spcAft>
              <a:buFont typeface="+mj-lt"/>
              <a:buAutoNum type="arabicPeriod"/>
            </a:pPr>
            <a:endParaRPr lang="en-US" sz="1400" dirty="0">
              <a:latin typeface="Lato" panose="020F0502020204030203" pitchFamily="34" charset="0"/>
              <a:ea typeface="Lato" panose="020F0502020204030203" pitchFamily="34" charset="0"/>
              <a:cs typeface="Lato" panose="020F0502020204030203" pitchFamily="34" charset="0"/>
            </a:endParaRPr>
          </a:p>
          <a:p>
            <a:pPr marL="102870">
              <a:lnSpc>
                <a:spcPct val="110000"/>
              </a:lnSpc>
              <a:spcAft>
                <a:spcPts val="900"/>
              </a:spcAft>
            </a:pPr>
            <a:r>
              <a:rPr lang="en-US" sz="1400" b="1" dirty="0">
                <a:latin typeface="Lato" panose="020F0502020204030203" pitchFamily="34" charset="0"/>
                <a:ea typeface="Lato" panose="020F0502020204030203" pitchFamily="34" charset="0"/>
                <a:cs typeface="Lato" panose="020F0502020204030203" pitchFamily="34" charset="0"/>
              </a:rPr>
              <a:t>Let’s explore </a:t>
            </a:r>
            <a:r>
              <a:rPr lang="en-US" sz="1400" b="1" dirty="0" smtClean="0">
                <a:latin typeface="Lato" panose="020F0502020204030203" pitchFamily="34" charset="0"/>
                <a:ea typeface="Lato" panose="020F0502020204030203" pitchFamily="34" charset="0"/>
                <a:cs typeface="Lato" panose="020F0502020204030203" pitchFamily="34" charset="0"/>
              </a:rPr>
              <a:t>these concepts further on the next slide….</a:t>
            </a:r>
            <a:endParaRPr lang="en-US" sz="1400" dirty="0">
              <a:latin typeface="Lato" panose="020F0502020204030203" pitchFamily="34" charset="0"/>
              <a:ea typeface="Lato" panose="020F0502020204030203" pitchFamily="34" charset="0"/>
              <a:cs typeface="Lato" panose="020F0502020204030203" pitchFamily="34" charset="0"/>
            </a:endParaRPr>
          </a:p>
        </p:txBody>
      </p:sp>
      <p:pic>
        <p:nvPicPr>
          <p:cNvPr id="5" name="Graphic 15">
            <a:extLst>
              <a:ext uri="{FF2B5EF4-FFF2-40B4-BE49-F238E27FC236}">
                <a16:creationId xmlns:a16="http://schemas.microsoft.com/office/drawing/2014/main" id="{F31C881B-6448-0DD9-D658-EA9EDE2C8940}"/>
              </a:ext>
            </a:extLst>
          </p:cNvPr>
          <p:cNvPicPr>
            <a:picLocks noChangeAspect="1"/>
          </p:cNvPicPr>
          <p:nvPr/>
        </p:nvPicPr>
        <p:blipFill>
          <a:blip r:embed="rId2">
            <a:extLst>
              <a:ext uri="{96DAC541-7B7A-43D3-8B79-37D633B846F1}">
                <asvg:svgBlip xmlns="" xmlns:asvg="http://schemas.microsoft.com/office/drawing/2016/SVG/main" r:embed="rId5"/>
              </a:ext>
            </a:extLst>
          </a:blip>
          <a:stretch>
            <a:fillRect/>
          </a:stretch>
        </p:blipFill>
        <p:spPr>
          <a:xfrm>
            <a:off x="5034646" y="695164"/>
            <a:ext cx="4717367" cy="4558553"/>
          </a:xfrm>
          <a:prstGeom prst="rect">
            <a:avLst/>
          </a:prstGeom>
        </p:spPr>
      </p:pic>
      <mc:AlternateContent xmlns:mc="http://schemas.openxmlformats.org/markup-compatibility/2006" xmlns:a14="http://schemas.microsoft.com/office/drawing/2010/main">
        <mc:Choice Requires="a14">
          <p:sp>
            <p:nvSpPr>
              <p:cNvPr id="9" name="TextBox 8">
                <a:extLst>
                  <a:ext uri="{FF2B5EF4-FFF2-40B4-BE49-F238E27FC236}">
                    <a16:creationId xmlns:a16="http://schemas.microsoft.com/office/drawing/2014/main" id="{C754DB14-024F-4B2D-8447-2AB7FD01CA12}"/>
                  </a:ext>
                </a:extLst>
              </p:cNvPr>
              <p:cNvSpPr txBox="1"/>
              <p:nvPr/>
            </p:nvSpPr>
            <p:spPr>
              <a:xfrm>
                <a:off x="4007300" y="5811239"/>
                <a:ext cx="1737412" cy="230832"/>
              </a:xfrm>
              <a:prstGeom prst="rect">
                <a:avLst/>
              </a:prstGeom>
              <a:noFill/>
            </p:spPr>
            <p:txBody>
              <a:bodyPr wrap="square" rtlCol="0">
                <a:spAutoFit/>
              </a:bodyPr>
              <a:lstStyle/>
              <a:p>
                <a:pPr algn="ctr"/>
                <a:r>
                  <a:rPr lang="en-NZ" sz="900" dirty="0" smtClean="0">
                    <a:solidFill>
                      <a:srgbClr val="143144"/>
                    </a:solidFill>
                  </a:rPr>
                  <a:t>SLIDE # </a:t>
                </a:r>
                <a:r>
                  <a:rPr lang="en-NZ" sz="900" dirty="0">
                    <a:solidFill>
                      <a:srgbClr val="143144"/>
                    </a:solidFill>
                  </a:rPr>
                  <a:t>OF </a:t>
                </a:r>
                <a14:m>
                  <m:oMath xmlns:m="http://schemas.openxmlformats.org/officeDocument/2006/math">
                    <m:r>
                      <a:rPr lang="en-US" sz="900" b="0" i="1" dirty="0" smtClean="0">
                        <a:solidFill>
                          <a:srgbClr val="143144"/>
                        </a:solidFill>
                        <a:latin typeface="Cambria Math" panose="02040503050406030204" pitchFamily="18" charset="0"/>
                      </a:rPr>
                      <m:t>#</m:t>
                    </m:r>
                  </m:oMath>
                </a14:m>
                <a:endParaRPr lang="en-NZ" sz="900" dirty="0">
                  <a:solidFill>
                    <a:srgbClr val="143144"/>
                  </a:solidFill>
                </a:endParaRPr>
              </a:p>
            </p:txBody>
          </p:sp>
        </mc:Choice>
        <mc:Fallback xmlns="">
          <p:sp>
            <p:nvSpPr>
              <p:cNvPr id="9" name="TextBox 8">
                <a:extLst>
                  <a:ext uri="{FF2B5EF4-FFF2-40B4-BE49-F238E27FC236}">
                    <a16:creationId xmlns:a16="http://schemas.microsoft.com/office/drawing/2014/main" id="{C754DB14-024F-4B2D-8447-2AB7FD01CA12}"/>
                  </a:ext>
                </a:extLst>
              </p:cNvPr>
              <p:cNvSpPr txBox="1">
                <a:spLocks noRot="1" noChangeAspect="1" noMove="1" noResize="1" noEditPoints="1" noAdjustHandles="1" noChangeArrowheads="1" noChangeShapeType="1" noTextEdit="1"/>
              </p:cNvSpPr>
              <p:nvPr/>
            </p:nvSpPr>
            <p:spPr>
              <a:xfrm>
                <a:off x="4007300" y="5811239"/>
                <a:ext cx="1737412" cy="230832"/>
              </a:xfrm>
              <a:prstGeom prst="rect">
                <a:avLst/>
              </a:prstGeom>
              <a:blipFill>
                <a:blip r:embed="rId6"/>
                <a:stretch>
                  <a:fillRect b="-13158"/>
                </a:stretch>
              </a:blipFill>
            </p:spPr>
            <p:txBody>
              <a:bodyPr/>
              <a:lstStyle/>
              <a:p>
                <a:r>
                  <a:rPr lang="en-NZ">
                    <a:noFill/>
                  </a:rPr>
                  <a:t> </a:t>
                </a:r>
              </a:p>
            </p:txBody>
          </p:sp>
        </mc:Fallback>
      </mc:AlternateContent>
    </p:spTree>
    <p:extLst>
      <p:ext uri="{BB962C8B-B14F-4D97-AF65-F5344CB8AC3E}">
        <p14:creationId xmlns:p14="http://schemas.microsoft.com/office/powerpoint/2010/main" val="206286928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0451" y="947613"/>
            <a:ext cx="8411111" cy="904633"/>
          </a:xfrm>
        </p:spPr>
        <p:txBody>
          <a:bodyPr/>
          <a:lstStyle/>
          <a:p>
            <a:r>
              <a:rPr lang="en-US" dirty="0" smtClean="0"/>
              <a:t>Developing Learning Scenarios</a:t>
            </a:r>
            <a:endParaRPr lang="en-NZ" dirty="0"/>
          </a:p>
        </p:txBody>
      </p:sp>
      <p:sp>
        <p:nvSpPr>
          <p:cNvPr id="3" name="Content Placeholder 2">
            <a:extLst>
              <a:ext uri="{FF2B5EF4-FFF2-40B4-BE49-F238E27FC236}">
                <a16:creationId xmlns:a16="http://schemas.microsoft.com/office/drawing/2014/main" id="{24AD81AE-9C63-2D1D-2649-C9FA136ECF69}"/>
              </a:ext>
            </a:extLst>
          </p:cNvPr>
          <p:cNvSpPr>
            <a:spLocks noGrp="1"/>
          </p:cNvSpPr>
          <p:nvPr>
            <p:ph idx="1"/>
          </p:nvPr>
        </p:nvSpPr>
        <p:spPr>
          <a:xfrm>
            <a:off x="670451" y="1852246"/>
            <a:ext cx="4675272" cy="2755737"/>
          </a:xfrm>
        </p:spPr>
        <p:txBody>
          <a:bodyPr>
            <a:normAutofit/>
          </a:bodyPr>
          <a:lstStyle/>
          <a:p>
            <a:pPr marL="0" indent="0">
              <a:buNone/>
            </a:pPr>
            <a:r>
              <a:rPr lang="en-NZ" sz="1600" b="0" dirty="0">
                <a:latin typeface="Lato" panose="020F0502020204030203"/>
              </a:rPr>
              <a:t>When developing your own </a:t>
            </a:r>
            <a:r>
              <a:rPr lang="en-NZ" sz="1600" b="0" dirty="0" smtClean="0">
                <a:latin typeface="Lato" panose="020F0502020204030203"/>
              </a:rPr>
              <a:t>learning scenarios</a:t>
            </a:r>
            <a:r>
              <a:rPr lang="en-NZ" sz="1600" b="0" dirty="0">
                <a:latin typeface="Lato" panose="020F0502020204030203"/>
              </a:rPr>
              <a:t>, </a:t>
            </a:r>
            <a:r>
              <a:rPr lang="en-NZ" sz="1600" b="0" dirty="0" smtClean="0">
                <a:latin typeface="Lato" panose="020F0502020204030203"/>
              </a:rPr>
              <a:t>use scenarios that apply the learnings from the online modules and are </a:t>
            </a:r>
            <a:r>
              <a:rPr lang="en-NZ" sz="1600" b="0" dirty="0">
                <a:latin typeface="Lato" panose="020F0502020204030203"/>
              </a:rPr>
              <a:t>indicative of the types of information your organisation handles on a regular basis. </a:t>
            </a:r>
          </a:p>
          <a:p>
            <a:pPr marL="0" indent="0">
              <a:buNone/>
            </a:pPr>
            <a:r>
              <a:rPr lang="en-NZ" sz="1600" dirty="0" smtClean="0">
                <a:latin typeface="Lato" panose="020F0502020204030203"/>
              </a:rPr>
              <a:t>The following </a:t>
            </a:r>
            <a:r>
              <a:rPr lang="en-NZ" sz="1600" dirty="0">
                <a:latin typeface="Lato" panose="020F0502020204030203"/>
              </a:rPr>
              <a:t>two scenarios as base examples for developing your own set of scenarios.</a:t>
            </a:r>
          </a:p>
        </p:txBody>
      </p:sp>
      <p:pic>
        <p:nvPicPr>
          <p:cNvPr id="5" name="Graphic 20">
            <a:extLst>
              <a:ext uri="{FF2B5EF4-FFF2-40B4-BE49-F238E27FC236}">
                <a16:creationId xmlns:a16="http://schemas.microsoft.com/office/drawing/2014/main" id="{05F5BA66-C14D-9EAD-F0B2-30B413E58507}"/>
              </a:ext>
            </a:extLst>
          </p:cNvPr>
          <p:cNvPicPr>
            <a:picLocks noChangeAspect="1"/>
          </p:cNvPicPr>
          <p:nvPr/>
        </p:nvPicPr>
        <p:blipFill>
          <a:blip r:embed="rId2">
            <a:extLst>
              <a:ext uri="{96DAC541-7B7A-43D3-8B79-37D633B846F1}">
                <asvg:svgBlip xmlns="" xmlns:asvg="http://schemas.microsoft.com/office/drawing/2016/SVG/main" r:embed="rId5"/>
              </a:ext>
            </a:extLst>
          </a:blip>
          <a:stretch>
            <a:fillRect/>
          </a:stretch>
        </p:blipFill>
        <p:spPr>
          <a:xfrm>
            <a:off x="5600221" y="1180088"/>
            <a:ext cx="1698874" cy="4100053"/>
          </a:xfrm>
          <a:prstGeom prst="rect">
            <a:avLst/>
          </a:prstGeom>
        </p:spPr>
      </p:pic>
      <p:sp>
        <p:nvSpPr>
          <p:cNvPr id="7" name="TextBox 6">
            <a:extLst>
              <a:ext uri="{FF2B5EF4-FFF2-40B4-BE49-F238E27FC236}">
                <a16:creationId xmlns:a16="http://schemas.microsoft.com/office/drawing/2014/main" id="{CF300A92-E3F0-480D-80E5-03588A80BA8F}"/>
              </a:ext>
            </a:extLst>
          </p:cNvPr>
          <p:cNvSpPr txBox="1"/>
          <p:nvPr/>
        </p:nvSpPr>
        <p:spPr>
          <a:xfrm>
            <a:off x="4007300" y="5811239"/>
            <a:ext cx="1737412" cy="230832"/>
          </a:xfrm>
          <a:prstGeom prst="rect">
            <a:avLst/>
          </a:prstGeom>
          <a:noFill/>
        </p:spPr>
        <p:txBody>
          <a:bodyPr wrap="square" rtlCol="0">
            <a:spAutoFit/>
          </a:bodyPr>
          <a:lstStyle/>
          <a:p>
            <a:pPr algn="ctr"/>
            <a:r>
              <a:rPr lang="en-NZ" sz="900" dirty="0">
                <a:solidFill>
                  <a:srgbClr val="5AC1B5"/>
                </a:solidFill>
                <a:latin typeface="Lato" panose="020F0502020204030203" pitchFamily="34" charset="0"/>
              </a:rPr>
              <a:t>QUESTION</a:t>
            </a:r>
            <a:r>
              <a:rPr lang="en-NZ" sz="900" baseline="0" dirty="0">
                <a:solidFill>
                  <a:srgbClr val="5AC1B5"/>
                </a:solidFill>
                <a:latin typeface="Lato" panose="020F0502020204030203" pitchFamily="34" charset="0"/>
              </a:rPr>
              <a:t> </a:t>
            </a:r>
            <a:r>
              <a:rPr lang="en-NZ" sz="900" baseline="0" dirty="0" smtClean="0">
                <a:solidFill>
                  <a:srgbClr val="5AC1B5"/>
                </a:solidFill>
                <a:latin typeface="Lato" panose="020F0502020204030203" pitchFamily="34" charset="0"/>
              </a:rPr>
              <a:t>#</a:t>
            </a:r>
            <a:r>
              <a:rPr lang="en-NZ" sz="900" dirty="0" smtClean="0">
                <a:solidFill>
                  <a:srgbClr val="5AC1B5"/>
                </a:solidFill>
                <a:latin typeface="Lato" panose="020F0502020204030203" pitchFamily="34" charset="0"/>
              </a:rPr>
              <a:t> </a:t>
            </a:r>
            <a:r>
              <a:rPr lang="en-NZ" sz="900" dirty="0">
                <a:solidFill>
                  <a:srgbClr val="5AC1B5"/>
                </a:solidFill>
                <a:latin typeface="Lato" panose="020F0502020204030203" pitchFamily="34" charset="0"/>
              </a:rPr>
              <a:t>OF </a:t>
            </a:r>
            <a:r>
              <a:rPr lang="en-NZ" sz="900" dirty="0" smtClean="0">
                <a:solidFill>
                  <a:srgbClr val="5AC1B5"/>
                </a:solidFill>
                <a:latin typeface="Lato" panose="020F0502020204030203" pitchFamily="34" charset="0"/>
              </a:rPr>
              <a:t>#</a:t>
            </a:r>
            <a:endParaRPr lang="en-NZ" sz="900" dirty="0">
              <a:solidFill>
                <a:srgbClr val="5AC1B5"/>
              </a:solidFill>
              <a:latin typeface="Lato" panose="020F0502020204030203" pitchFamily="34" charset="0"/>
            </a:endParaRPr>
          </a:p>
        </p:txBody>
      </p:sp>
    </p:spTree>
    <p:extLst>
      <p:ext uri="{BB962C8B-B14F-4D97-AF65-F5344CB8AC3E}">
        <p14:creationId xmlns:p14="http://schemas.microsoft.com/office/powerpoint/2010/main" val="311438169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AE7C6F-288C-DDC6-1428-3666EC3DF90B}"/>
              </a:ext>
            </a:extLst>
          </p:cNvPr>
          <p:cNvSpPr>
            <a:spLocks noGrp="1"/>
          </p:cNvSpPr>
          <p:nvPr>
            <p:ph type="title"/>
          </p:nvPr>
        </p:nvSpPr>
        <p:spPr>
          <a:xfrm>
            <a:off x="670451" y="947613"/>
            <a:ext cx="4205555" cy="1177971"/>
          </a:xfrm>
        </p:spPr>
        <p:txBody>
          <a:bodyPr/>
          <a:lstStyle/>
          <a:p>
            <a:r>
              <a:rPr lang="en-NZ" b="1" dirty="0">
                <a:latin typeface="Lato" panose="020F0502020204030203"/>
              </a:rPr>
              <a:t>Scenario A</a:t>
            </a:r>
          </a:p>
        </p:txBody>
      </p:sp>
      <p:sp>
        <p:nvSpPr>
          <p:cNvPr id="3" name="Content Placeholder 2">
            <a:extLst>
              <a:ext uri="{FF2B5EF4-FFF2-40B4-BE49-F238E27FC236}">
                <a16:creationId xmlns:a16="http://schemas.microsoft.com/office/drawing/2014/main" id="{9D651E08-DFBB-AC12-EAFD-2B9F3361168D}"/>
              </a:ext>
            </a:extLst>
          </p:cNvPr>
          <p:cNvSpPr>
            <a:spLocks noGrp="1"/>
          </p:cNvSpPr>
          <p:nvPr>
            <p:ph idx="1"/>
          </p:nvPr>
        </p:nvSpPr>
        <p:spPr>
          <a:xfrm>
            <a:off x="727198" y="1729887"/>
            <a:ext cx="3876064" cy="3413202"/>
          </a:xfrm>
        </p:spPr>
        <p:txBody>
          <a:bodyPr vert="horz" lIns="91440" tIns="45720" rIns="91440" bIns="45720" rtlCol="0" anchor="t">
            <a:noAutofit/>
          </a:bodyPr>
          <a:lstStyle/>
          <a:p>
            <a:pPr marL="0" indent="0">
              <a:lnSpc>
                <a:spcPct val="100000"/>
              </a:lnSpc>
              <a:spcBef>
                <a:spcPts val="0"/>
              </a:spcBef>
              <a:buNone/>
            </a:pPr>
            <a:r>
              <a:rPr lang="en-US" b="1" dirty="0">
                <a:effectLst/>
                <a:latin typeface="Lato" panose="020F0502020204030203"/>
                <a:ea typeface="Calibri" panose="020F0502020204030204" pitchFamily="34" charset="0"/>
                <a:cs typeface="Calibri" panose="020F0502020204030204" pitchFamily="34" charset="0"/>
              </a:rPr>
              <a:t>Answer the following questions in relation to the scenario described </a:t>
            </a:r>
            <a:r>
              <a:rPr lang="en-US" b="1" dirty="0" smtClean="0">
                <a:effectLst/>
                <a:latin typeface="Lato" panose="020F0502020204030203"/>
                <a:ea typeface="Calibri" panose="020F0502020204030204" pitchFamily="34" charset="0"/>
                <a:cs typeface="Calibri" panose="020F0502020204030204" pitchFamily="34" charset="0"/>
              </a:rPr>
              <a:t>on </a:t>
            </a:r>
            <a:r>
              <a:rPr lang="en-US" b="1" dirty="0">
                <a:effectLst/>
                <a:latin typeface="Lato" panose="020F0502020204030203"/>
                <a:ea typeface="Calibri" panose="020F0502020204030204" pitchFamily="34" charset="0"/>
                <a:cs typeface="Calibri" panose="020F0502020204030204" pitchFamily="34" charset="0"/>
              </a:rPr>
              <a:t>the right.</a:t>
            </a:r>
          </a:p>
          <a:p>
            <a:pPr marL="0" indent="0">
              <a:lnSpc>
                <a:spcPct val="100000"/>
              </a:lnSpc>
              <a:spcBef>
                <a:spcPts val="0"/>
              </a:spcBef>
              <a:buNone/>
            </a:pPr>
            <a:endParaRPr lang="en-NZ" dirty="0">
              <a:effectLst/>
              <a:latin typeface="Lato" panose="020F0502020204030203"/>
              <a:ea typeface="Calibri" panose="020F0502020204030204" pitchFamily="34" charset="0"/>
              <a:cs typeface="Times New Roman" panose="02020603050405020304" pitchFamily="18" charset="0"/>
            </a:endParaRPr>
          </a:p>
          <a:p>
            <a:pPr>
              <a:lnSpc>
                <a:spcPct val="100000"/>
              </a:lnSpc>
              <a:spcBef>
                <a:spcPts val="0"/>
              </a:spcBef>
              <a:buFont typeface="+mj-lt"/>
              <a:buAutoNum type="arabicPeriod"/>
            </a:pPr>
            <a:r>
              <a:rPr lang="en-US" b="0" dirty="0">
                <a:effectLst/>
                <a:latin typeface="Lato" panose="020F0502020204030203"/>
                <a:ea typeface="Calibri" panose="020F0502020204030204" pitchFamily="34" charset="0"/>
                <a:cs typeface="Calibri" panose="020F0502020204030204" pitchFamily="34" charset="0"/>
              </a:rPr>
              <a:t>Assess the potential harm of disclosure</a:t>
            </a:r>
          </a:p>
          <a:p>
            <a:pPr>
              <a:lnSpc>
                <a:spcPct val="100000"/>
              </a:lnSpc>
              <a:spcBef>
                <a:spcPts val="0"/>
              </a:spcBef>
              <a:buFont typeface="+mj-lt"/>
              <a:buAutoNum type="arabicPeriod"/>
            </a:pPr>
            <a:r>
              <a:rPr lang="en-US" b="0" dirty="0">
                <a:effectLst/>
                <a:latin typeface="Lato" panose="020F0502020204030203"/>
                <a:ea typeface="Calibri" panose="020F0502020204030204" pitchFamily="34" charset="0"/>
                <a:cs typeface="Calibri" panose="020F0502020204030204" pitchFamily="34" charset="0"/>
              </a:rPr>
              <a:t>Which classification category does this information fit within? (Privacy and Policy, or National Security)</a:t>
            </a:r>
          </a:p>
          <a:p>
            <a:pPr>
              <a:lnSpc>
                <a:spcPct val="100000"/>
              </a:lnSpc>
              <a:spcBef>
                <a:spcPts val="0"/>
              </a:spcBef>
              <a:buFont typeface="+mj-lt"/>
              <a:buAutoNum type="arabicPeriod"/>
            </a:pPr>
            <a:r>
              <a:rPr lang="en-US" b="0" dirty="0">
                <a:effectLst/>
                <a:latin typeface="Lato" panose="020F0502020204030203"/>
                <a:ea typeface="Calibri" panose="020F0502020204030204" pitchFamily="34" charset="0"/>
                <a:cs typeface="Calibri" panose="020F0502020204030204" pitchFamily="34" charset="0"/>
              </a:rPr>
              <a:t>What protective marking should it have? </a:t>
            </a:r>
            <a:endParaRPr lang="en-NZ" b="0" dirty="0">
              <a:effectLst/>
              <a:latin typeface="Lato" panose="020F0502020204030203"/>
              <a:ea typeface="Calibri" panose="020F0502020204030204" pitchFamily="34" charset="0"/>
              <a:cs typeface="Times New Roman" panose="02020603050405020304" pitchFamily="18" charset="0"/>
            </a:endParaRPr>
          </a:p>
          <a:p>
            <a:pPr>
              <a:lnSpc>
                <a:spcPct val="100000"/>
              </a:lnSpc>
              <a:spcBef>
                <a:spcPts val="0"/>
              </a:spcBef>
              <a:buFont typeface="+mj-lt"/>
              <a:buAutoNum type="arabicPeriod"/>
            </a:pPr>
            <a:r>
              <a:rPr lang="en-US" b="0" dirty="0">
                <a:effectLst/>
                <a:latin typeface="Lato" panose="020F0502020204030203"/>
                <a:ea typeface="Calibri" panose="020F0502020204030204" pitchFamily="34" charset="0"/>
                <a:cs typeface="Calibri" panose="020F0502020204030204" pitchFamily="34" charset="0"/>
              </a:rPr>
              <a:t>Who can have access to it?</a:t>
            </a:r>
            <a:endParaRPr lang="en-NZ" b="0" dirty="0">
              <a:effectLst/>
              <a:latin typeface="Lato" panose="020F0502020204030203"/>
              <a:ea typeface="Calibri" panose="020F0502020204030204" pitchFamily="34" charset="0"/>
              <a:cs typeface="Times New Roman" panose="02020603050405020304" pitchFamily="18" charset="0"/>
            </a:endParaRPr>
          </a:p>
          <a:p>
            <a:pPr>
              <a:lnSpc>
                <a:spcPct val="100000"/>
              </a:lnSpc>
              <a:spcBef>
                <a:spcPts val="0"/>
              </a:spcBef>
              <a:buFont typeface="+mj-lt"/>
              <a:buAutoNum type="arabicPeriod"/>
            </a:pPr>
            <a:r>
              <a:rPr lang="en-US" b="0" dirty="0">
                <a:effectLst/>
                <a:latin typeface="Lato" panose="020F0502020204030203"/>
                <a:ea typeface="Calibri" panose="020F0502020204030204" pitchFamily="34" charset="0"/>
                <a:cs typeface="Calibri"/>
              </a:rPr>
              <a:t>How should </a:t>
            </a:r>
            <a:r>
              <a:rPr lang="en-US" b="0" dirty="0">
                <a:latin typeface="Lato" panose="020F0502020204030203"/>
                <a:ea typeface="Calibri" panose="020F0502020204030204" pitchFamily="34" charset="0"/>
                <a:cs typeface="Calibri"/>
              </a:rPr>
              <a:t>the information be securely </a:t>
            </a:r>
            <a:r>
              <a:rPr lang="en-US" b="0" dirty="0">
                <a:effectLst/>
                <a:latin typeface="Lato" panose="020F0502020204030203"/>
                <a:ea typeface="Calibri" panose="020F0502020204030204" pitchFamily="34" charset="0"/>
                <a:cs typeface="Calibri"/>
              </a:rPr>
              <a:t>handled?</a:t>
            </a:r>
            <a:r>
              <a:rPr lang="en-NZ" b="0" dirty="0">
                <a:latin typeface="Lato" panose="020F0502020204030203"/>
                <a:ea typeface="Calibri" panose="020F0502020204030204" pitchFamily="34" charset="0"/>
                <a:cs typeface="Times New Roman"/>
              </a:rPr>
              <a:t> (e.g. when creating, editing, transporting, sharing, or destroying the information?)</a:t>
            </a:r>
            <a:endParaRPr lang="en-US" b="0" dirty="0">
              <a:effectLst/>
              <a:latin typeface="Lato" panose="020F0502020204030203"/>
              <a:ea typeface="Calibri" panose="020F0502020204030204" pitchFamily="34" charset="0"/>
              <a:cs typeface="Times New Roman"/>
            </a:endParaRPr>
          </a:p>
        </p:txBody>
      </p:sp>
      <p:sp>
        <p:nvSpPr>
          <p:cNvPr id="4" name="Rectangle 3">
            <a:extLst>
              <a:ext uri="{FF2B5EF4-FFF2-40B4-BE49-F238E27FC236}">
                <a16:creationId xmlns:a16="http://schemas.microsoft.com/office/drawing/2014/main" id="{C9D6AD04-7FC6-4477-34A1-DD144D979577}"/>
              </a:ext>
            </a:extLst>
          </p:cNvPr>
          <p:cNvSpPr/>
          <p:nvPr/>
        </p:nvSpPr>
        <p:spPr>
          <a:xfrm>
            <a:off x="5291769" y="910728"/>
            <a:ext cx="4017484" cy="459770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180000" tIns="180000" rIns="180000" bIns="180000" rtlCol="0" anchor="t"/>
          <a:lstStyle/>
          <a:p>
            <a:pPr>
              <a:spcAft>
                <a:spcPts val="600"/>
              </a:spcAft>
            </a:pPr>
            <a:r>
              <a:rPr lang="en-US" sz="2000" b="1" dirty="0">
                <a:solidFill>
                  <a:schemeClr val="tx1"/>
                </a:solidFill>
                <a:latin typeface="Lato" panose="020F0502020204030203"/>
              </a:rPr>
              <a:t>Workshop Attendees List</a:t>
            </a:r>
          </a:p>
          <a:p>
            <a:pPr>
              <a:spcAft>
                <a:spcPts val="600"/>
              </a:spcAft>
            </a:pPr>
            <a:r>
              <a:rPr lang="en-US" sz="1050" dirty="0">
                <a:solidFill>
                  <a:schemeClr val="tx1"/>
                </a:solidFill>
                <a:latin typeface="Lato" panose="020F0502020204030203"/>
              </a:rPr>
              <a:t>A government agency runs a series of regional workshops on construction safety and collect the names and contact details of everyone who attends.</a:t>
            </a:r>
          </a:p>
          <a:p>
            <a:pPr>
              <a:spcAft>
                <a:spcPts val="600"/>
              </a:spcAft>
            </a:pPr>
            <a:r>
              <a:rPr lang="en-US" sz="1050" dirty="0">
                <a:solidFill>
                  <a:schemeClr val="tx1"/>
                </a:solidFill>
                <a:latin typeface="Lato" panose="020F0502020204030203"/>
              </a:rPr>
              <a:t>Attendees are predominantly health and safety managers in construction firms or other health and safety professionals. As part of the registration process, attendees consented to have their names and locations shared across the health and safety community. </a:t>
            </a:r>
          </a:p>
          <a:p>
            <a:pPr>
              <a:spcAft>
                <a:spcPts val="600"/>
              </a:spcAft>
            </a:pPr>
            <a:r>
              <a:rPr lang="en-US" sz="1050" b="1" dirty="0">
                <a:solidFill>
                  <a:schemeClr val="accent4"/>
                </a:solidFill>
                <a:latin typeface="Lato" panose="020F0502020204030203"/>
              </a:rPr>
              <a:t>Classification decision</a:t>
            </a:r>
          </a:p>
          <a:p>
            <a:pPr>
              <a:spcAft>
                <a:spcPts val="600"/>
              </a:spcAft>
            </a:pPr>
            <a:r>
              <a:rPr lang="en-US" sz="1050" dirty="0">
                <a:solidFill>
                  <a:schemeClr val="tx1"/>
                </a:solidFill>
                <a:latin typeface="Lato" panose="020F0502020204030203"/>
              </a:rPr>
              <a:t>Carlo works for the government agency and wants to classify this information. He believes that there is no risk of real harm if the list was released so he is happy it is not SENSITIVE. However, he knows that the release of people’s personal information can cause trouble and is considering classifying the document as IN-CONFIDENCE.</a:t>
            </a:r>
          </a:p>
          <a:p>
            <a:r>
              <a:rPr lang="en-US" sz="1050" b="1" dirty="0">
                <a:solidFill>
                  <a:schemeClr val="accent3">
                    <a:lumMod val="50000"/>
                  </a:schemeClr>
                </a:solidFill>
                <a:latin typeface="Lato" panose="020F0502020204030203"/>
              </a:rPr>
              <a:t>Is this correct?</a:t>
            </a:r>
            <a:endParaRPr lang="en-US" sz="1050" dirty="0">
              <a:solidFill>
                <a:schemeClr val="accent3">
                  <a:lumMod val="50000"/>
                </a:schemeClr>
              </a:solidFill>
              <a:latin typeface="Lato" panose="020F0502020204030203"/>
            </a:endParaRPr>
          </a:p>
          <a:p>
            <a:r>
              <a:rPr lang="en-US" sz="1050" dirty="0">
                <a:solidFill>
                  <a:schemeClr val="accent3">
                    <a:lumMod val="50000"/>
                  </a:schemeClr>
                </a:solidFill>
                <a:latin typeface="Lato" panose="020F0502020204030203"/>
              </a:rPr>
              <a:t>This information can be marked as UNCLASSIFIED. All individuals have privacy rights that are defined in the Privacy Act 2020 and must be protected accordingly. Not all personal information requires classification to increase protections beyond the standard protections applied to all personal information. Compromise of this information is unlikely to result in a privacy breach. </a:t>
            </a:r>
          </a:p>
        </p:txBody>
      </p:sp>
      <p:sp>
        <p:nvSpPr>
          <p:cNvPr id="5" name="TextBox 4">
            <a:extLst>
              <a:ext uri="{FF2B5EF4-FFF2-40B4-BE49-F238E27FC236}">
                <a16:creationId xmlns:a16="http://schemas.microsoft.com/office/drawing/2014/main" id="{CF300A92-E3F0-480D-80E5-03588A80BA8F}"/>
              </a:ext>
            </a:extLst>
          </p:cNvPr>
          <p:cNvSpPr txBox="1"/>
          <p:nvPr/>
        </p:nvSpPr>
        <p:spPr>
          <a:xfrm>
            <a:off x="4007300" y="5811239"/>
            <a:ext cx="1737412" cy="230832"/>
          </a:xfrm>
          <a:prstGeom prst="rect">
            <a:avLst/>
          </a:prstGeom>
          <a:noFill/>
        </p:spPr>
        <p:txBody>
          <a:bodyPr wrap="square" rtlCol="0">
            <a:spAutoFit/>
          </a:bodyPr>
          <a:lstStyle/>
          <a:p>
            <a:pPr algn="ctr"/>
            <a:r>
              <a:rPr lang="en-NZ" sz="900" dirty="0">
                <a:solidFill>
                  <a:srgbClr val="5AC1B5"/>
                </a:solidFill>
                <a:latin typeface="Lato" panose="020F0502020204030203" pitchFamily="34" charset="0"/>
              </a:rPr>
              <a:t>QUESTION</a:t>
            </a:r>
            <a:r>
              <a:rPr lang="en-NZ" sz="900" baseline="0" dirty="0">
                <a:solidFill>
                  <a:srgbClr val="5AC1B5"/>
                </a:solidFill>
                <a:latin typeface="Lato" panose="020F0502020204030203" pitchFamily="34" charset="0"/>
              </a:rPr>
              <a:t> </a:t>
            </a:r>
            <a:r>
              <a:rPr lang="en-NZ" sz="900" baseline="0" dirty="0" smtClean="0">
                <a:solidFill>
                  <a:srgbClr val="5AC1B5"/>
                </a:solidFill>
                <a:latin typeface="Lato" panose="020F0502020204030203" pitchFamily="34" charset="0"/>
              </a:rPr>
              <a:t>#</a:t>
            </a:r>
            <a:r>
              <a:rPr lang="en-NZ" sz="900" dirty="0" smtClean="0">
                <a:solidFill>
                  <a:srgbClr val="5AC1B5"/>
                </a:solidFill>
                <a:latin typeface="Lato" panose="020F0502020204030203" pitchFamily="34" charset="0"/>
              </a:rPr>
              <a:t> </a:t>
            </a:r>
            <a:r>
              <a:rPr lang="en-NZ" sz="900" dirty="0">
                <a:solidFill>
                  <a:srgbClr val="5AC1B5"/>
                </a:solidFill>
                <a:latin typeface="Lato" panose="020F0502020204030203" pitchFamily="34" charset="0"/>
              </a:rPr>
              <a:t>OF </a:t>
            </a:r>
            <a:r>
              <a:rPr lang="en-NZ" sz="900" dirty="0" smtClean="0">
                <a:solidFill>
                  <a:srgbClr val="5AC1B5"/>
                </a:solidFill>
                <a:latin typeface="Lato" panose="020F0502020204030203" pitchFamily="34" charset="0"/>
              </a:rPr>
              <a:t>#</a:t>
            </a:r>
            <a:endParaRPr lang="en-NZ" sz="900" dirty="0">
              <a:solidFill>
                <a:srgbClr val="5AC1B5"/>
              </a:solidFill>
              <a:latin typeface="Lato" panose="020F0502020204030203" pitchFamily="34" charset="0"/>
            </a:endParaRPr>
          </a:p>
        </p:txBody>
      </p:sp>
    </p:spTree>
    <p:extLst>
      <p:ext uri="{BB962C8B-B14F-4D97-AF65-F5344CB8AC3E}">
        <p14:creationId xmlns:p14="http://schemas.microsoft.com/office/powerpoint/2010/main" val="337658307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AE7C6F-288C-DDC6-1428-3666EC3DF90B}"/>
              </a:ext>
            </a:extLst>
          </p:cNvPr>
          <p:cNvSpPr>
            <a:spLocks noGrp="1"/>
          </p:cNvSpPr>
          <p:nvPr>
            <p:ph type="title"/>
          </p:nvPr>
        </p:nvSpPr>
        <p:spPr>
          <a:xfrm>
            <a:off x="670451" y="947613"/>
            <a:ext cx="4205555" cy="1177971"/>
          </a:xfrm>
        </p:spPr>
        <p:txBody>
          <a:bodyPr/>
          <a:lstStyle/>
          <a:p>
            <a:r>
              <a:rPr lang="en-NZ" b="1" dirty="0">
                <a:latin typeface="Lato" panose="020F0502020204030203"/>
              </a:rPr>
              <a:t>Scenario B</a:t>
            </a:r>
          </a:p>
        </p:txBody>
      </p:sp>
      <p:sp>
        <p:nvSpPr>
          <p:cNvPr id="4" name="Rectangle 3">
            <a:extLst>
              <a:ext uri="{FF2B5EF4-FFF2-40B4-BE49-F238E27FC236}">
                <a16:creationId xmlns:a16="http://schemas.microsoft.com/office/drawing/2014/main" id="{C9D6AD04-7FC6-4477-34A1-DD144D979577}"/>
              </a:ext>
            </a:extLst>
          </p:cNvPr>
          <p:cNvSpPr/>
          <p:nvPr/>
        </p:nvSpPr>
        <p:spPr>
          <a:xfrm>
            <a:off x="5291769" y="910728"/>
            <a:ext cx="4017484" cy="459770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180000" tIns="180000" rIns="180000" bIns="180000" rtlCol="0" anchor="t"/>
          <a:lstStyle/>
          <a:p>
            <a:pPr>
              <a:spcAft>
                <a:spcPts val="900"/>
              </a:spcAft>
            </a:pPr>
            <a:r>
              <a:rPr lang="en-US" sz="1300" b="1" dirty="0">
                <a:solidFill>
                  <a:schemeClr val="tx1"/>
                </a:solidFill>
                <a:latin typeface="Lato" panose="020F0502020204030203"/>
              </a:rPr>
              <a:t>Investigation Record</a:t>
            </a:r>
          </a:p>
          <a:p>
            <a:pPr>
              <a:spcAft>
                <a:spcPts val="600"/>
              </a:spcAft>
            </a:pPr>
            <a:r>
              <a:rPr lang="en-US" sz="1300" dirty="0">
                <a:solidFill>
                  <a:schemeClr val="tx1"/>
                </a:solidFill>
                <a:latin typeface="Lato" panose="020F0502020204030203"/>
              </a:rPr>
              <a:t>A whistleblower alleged to the agency’s finance manager that an individual currently working for the agency was committing financial fraud. An investigation file was opened to ascertain the validity of the claim.</a:t>
            </a:r>
          </a:p>
          <a:p>
            <a:pPr>
              <a:spcAft>
                <a:spcPts val="600"/>
              </a:spcAft>
            </a:pPr>
            <a:r>
              <a:rPr lang="en-US" sz="1300" b="1" dirty="0">
                <a:solidFill>
                  <a:schemeClr val="accent4"/>
                </a:solidFill>
                <a:latin typeface="Lato" panose="020F0502020204030203"/>
              </a:rPr>
              <a:t>Classification decision</a:t>
            </a:r>
          </a:p>
          <a:p>
            <a:pPr>
              <a:spcAft>
                <a:spcPts val="600"/>
              </a:spcAft>
            </a:pPr>
            <a:r>
              <a:rPr lang="en-US" sz="1300" dirty="0">
                <a:solidFill>
                  <a:schemeClr val="tx1"/>
                </a:solidFill>
                <a:latin typeface="Lato" panose="020F0502020204030203"/>
              </a:rPr>
              <a:t>The staff member creating the investigation file is clear that release of this information would, at the least, cause distress and that it should be at least IN-CONFIDENCE.</a:t>
            </a:r>
          </a:p>
          <a:p>
            <a:pPr>
              <a:spcAft>
                <a:spcPts val="600"/>
              </a:spcAft>
            </a:pPr>
            <a:r>
              <a:rPr lang="en-US" sz="1300" dirty="0">
                <a:solidFill>
                  <a:schemeClr val="tx1"/>
                </a:solidFill>
                <a:latin typeface="Lato" panose="020F0502020204030203"/>
              </a:rPr>
              <a:t>However, given the nature of the information the staff member agreed with the manager that it should be classified as SENSITIVE.</a:t>
            </a:r>
          </a:p>
          <a:p>
            <a:pPr>
              <a:spcAft>
                <a:spcPts val="600"/>
              </a:spcAft>
            </a:pPr>
            <a:r>
              <a:rPr lang="en-US" sz="1300" b="1" dirty="0">
                <a:solidFill>
                  <a:schemeClr val="accent3">
                    <a:lumMod val="50000"/>
                  </a:schemeClr>
                </a:solidFill>
                <a:latin typeface="Lato" panose="020F0502020204030203"/>
              </a:rPr>
              <a:t>Are they right?</a:t>
            </a:r>
            <a:endParaRPr lang="en-US" sz="1300" dirty="0">
              <a:solidFill>
                <a:schemeClr val="accent3">
                  <a:lumMod val="50000"/>
                </a:schemeClr>
              </a:solidFill>
              <a:latin typeface="Lato" panose="020F0502020204030203"/>
            </a:endParaRPr>
          </a:p>
          <a:p>
            <a:pPr>
              <a:spcAft>
                <a:spcPts val="600"/>
              </a:spcAft>
            </a:pPr>
            <a:r>
              <a:rPr lang="en-US" sz="1300" dirty="0">
                <a:solidFill>
                  <a:schemeClr val="accent3">
                    <a:lumMod val="50000"/>
                  </a:schemeClr>
                </a:solidFill>
                <a:latin typeface="Lato" panose="020F0502020204030203"/>
              </a:rPr>
              <a:t>Yes. It is reasonable to assume that the release of this information could harm someone’s well-being. On the basis of the harm test, this information should be SENSITIVE.</a:t>
            </a:r>
          </a:p>
        </p:txBody>
      </p:sp>
      <p:sp>
        <p:nvSpPr>
          <p:cNvPr id="6" name="Content Placeholder 2">
            <a:extLst>
              <a:ext uri="{FF2B5EF4-FFF2-40B4-BE49-F238E27FC236}">
                <a16:creationId xmlns:a16="http://schemas.microsoft.com/office/drawing/2014/main" id="{9D651E08-DFBB-AC12-EAFD-2B9F3361168D}"/>
              </a:ext>
            </a:extLst>
          </p:cNvPr>
          <p:cNvSpPr txBox="1">
            <a:spLocks/>
          </p:cNvSpPr>
          <p:nvPr/>
        </p:nvSpPr>
        <p:spPr>
          <a:xfrm>
            <a:off x="727198" y="1729887"/>
            <a:ext cx="3876064" cy="3413202"/>
          </a:xfrm>
          <a:prstGeom prst="rect">
            <a:avLst/>
          </a:prstGeom>
        </p:spPr>
        <p:txBody>
          <a:bodyPr vert="horz" lIns="91440" tIns="45720" rIns="91440" bIns="45720" rtlCol="0" anchor="t">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1600" b="1" kern="1200">
                <a:solidFill>
                  <a:schemeClr val="tx1"/>
                </a:solidFill>
                <a:latin typeface="Lato" panose="020F0502020204030203"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Lato" panose="020F0502020204030203"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Lato" panose="020F0502020204030203"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Lato" panose="020F0502020204030203"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Lato" panose="020F0502020204030203"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spcBef>
                <a:spcPts val="0"/>
              </a:spcBef>
              <a:buFont typeface="Arial" panose="020B0604020202020204" pitchFamily="34" charset="0"/>
              <a:buNone/>
            </a:pPr>
            <a:r>
              <a:rPr lang="en-US" smtClean="0">
                <a:latin typeface="Lato" panose="020F0502020204030203"/>
                <a:ea typeface="Calibri" panose="020F0502020204030204" pitchFamily="34" charset="0"/>
                <a:cs typeface="Calibri" panose="020F0502020204030204" pitchFamily="34" charset="0"/>
              </a:rPr>
              <a:t>Answer the following questions in relation to the scenario described on the right.</a:t>
            </a:r>
          </a:p>
          <a:p>
            <a:pPr marL="0" indent="0">
              <a:lnSpc>
                <a:spcPct val="100000"/>
              </a:lnSpc>
              <a:spcBef>
                <a:spcPts val="0"/>
              </a:spcBef>
              <a:buFont typeface="Arial" panose="020B0604020202020204" pitchFamily="34" charset="0"/>
              <a:buNone/>
            </a:pPr>
            <a:endParaRPr lang="en-NZ" smtClean="0">
              <a:latin typeface="Lato" panose="020F0502020204030203"/>
              <a:ea typeface="Calibri" panose="020F0502020204030204" pitchFamily="34" charset="0"/>
              <a:cs typeface="Times New Roman" panose="02020603050405020304" pitchFamily="18" charset="0"/>
            </a:endParaRPr>
          </a:p>
          <a:p>
            <a:pPr>
              <a:lnSpc>
                <a:spcPct val="100000"/>
              </a:lnSpc>
              <a:spcBef>
                <a:spcPts val="0"/>
              </a:spcBef>
              <a:buFont typeface="+mj-lt"/>
              <a:buAutoNum type="arabicPeriod"/>
            </a:pPr>
            <a:r>
              <a:rPr lang="en-US" b="0" smtClean="0">
                <a:latin typeface="Lato" panose="020F0502020204030203"/>
                <a:ea typeface="Calibri" panose="020F0502020204030204" pitchFamily="34" charset="0"/>
                <a:cs typeface="Calibri" panose="020F0502020204030204" pitchFamily="34" charset="0"/>
              </a:rPr>
              <a:t>Assess the potential harm of disclosure</a:t>
            </a:r>
          </a:p>
          <a:p>
            <a:pPr>
              <a:lnSpc>
                <a:spcPct val="100000"/>
              </a:lnSpc>
              <a:spcBef>
                <a:spcPts val="0"/>
              </a:spcBef>
              <a:buFont typeface="+mj-lt"/>
              <a:buAutoNum type="arabicPeriod"/>
            </a:pPr>
            <a:r>
              <a:rPr lang="en-US" b="0" smtClean="0">
                <a:latin typeface="Lato" panose="020F0502020204030203"/>
                <a:ea typeface="Calibri" panose="020F0502020204030204" pitchFamily="34" charset="0"/>
                <a:cs typeface="Calibri" panose="020F0502020204030204" pitchFamily="34" charset="0"/>
              </a:rPr>
              <a:t>Which classification category does this information fit within? (Privacy and Policy, or National Security)</a:t>
            </a:r>
          </a:p>
          <a:p>
            <a:pPr>
              <a:lnSpc>
                <a:spcPct val="100000"/>
              </a:lnSpc>
              <a:spcBef>
                <a:spcPts val="0"/>
              </a:spcBef>
              <a:buFont typeface="+mj-lt"/>
              <a:buAutoNum type="arabicPeriod"/>
            </a:pPr>
            <a:r>
              <a:rPr lang="en-US" b="0" smtClean="0">
                <a:latin typeface="Lato" panose="020F0502020204030203"/>
                <a:ea typeface="Calibri" panose="020F0502020204030204" pitchFamily="34" charset="0"/>
                <a:cs typeface="Calibri" panose="020F0502020204030204" pitchFamily="34" charset="0"/>
              </a:rPr>
              <a:t>What protective marking should it have? </a:t>
            </a:r>
            <a:endParaRPr lang="en-NZ" b="0" smtClean="0">
              <a:latin typeface="Lato" panose="020F0502020204030203"/>
              <a:ea typeface="Calibri" panose="020F0502020204030204" pitchFamily="34" charset="0"/>
              <a:cs typeface="Times New Roman" panose="02020603050405020304" pitchFamily="18" charset="0"/>
            </a:endParaRPr>
          </a:p>
          <a:p>
            <a:pPr>
              <a:lnSpc>
                <a:spcPct val="100000"/>
              </a:lnSpc>
              <a:spcBef>
                <a:spcPts val="0"/>
              </a:spcBef>
              <a:buFont typeface="+mj-lt"/>
              <a:buAutoNum type="arabicPeriod"/>
            </a:pPr>
            <a:r>
              <a:rPr lang="en-US" b="0" smtClean="0">
                <a:latin typeface="Lato" panose="020F0502020204030203"/>
                <a:ea typeface="Calibri" panose="020F0502020204030204" pitchFamily="34" charset="0"/>
                <a:cs typeface="Calibri" panose="020F0502020204030204" pitchFamily="34" charset="0"/>
              </a:rPr>
              <a:t>Who can have access to it?</a:t>
            </a:r>
            <a:endParaRPr lang="en-NZ" b="0" smtClean="0">
              <a:latin typeface="Lato" panose="020F0502020204030203"/>
              <a:ea typeface="Calibri" panose="020F0502020204030204" pitchFamily="34" charset="0"/>
              <a:cs typeface="Times New Roman" panose="02020603050405020304" pitchFamily="18" charset="0"/>
            </a:endParaRPr>
          </a:p>
          <a:p>
            <a:pPr>
              <a:lnSpc>
                <a:spcPct val="100000"/>
              </a:lnSpc>
              <a:spcBef>
                <a:spcPts val="0"/>
              </a:spcBef>
              <a:buFont typeface="+mj-lt"/>
              <a:buAutoNum type="arabicPeriod"/>
            </a:pPr>
            <a:r>
              <a:rPr lang="en-US" b="0" smtClean="0">
                <a:latin typeface="Lato" panose="020F0502020204030203"/>
                <a:ea typeface="Calibri" panose="020F0502020204030204" pitchFamily="34" charset="0"/>
                <a:cs typeface="Calibri"/>
              </a:rPr>
              <a:t>How should the information be securely handled?</a:t>
            </a:r>
            <a:r>
              <a:rPr lang="en-NZ" b="0" smtClean="0">
                <a:latin typeface="Lato" panose="020F0502020204030203"/>
                <a:ea typeface="Calibri" panose="020F0502020204030204" pitchFamily="34" charset="0"/>
                <a:cs typeface="Times New Roman"/>
              </a:rPr>
              <a:t> (e.g. when creating, editing, transporting, sharing, or destroying the information?)</a:t>
            </a:r>
            <a:endParaRPr lang="en-US" b="0" dirty="0">
              <a:latin typeface="Lato" panose="020F0502020204030203"/>
              <a:ea typeface="Calibri" panose="020F0502020204030204" pitchFamily="34" charset="0"/>
              <a:cs typeface="Times New Roman"/>
            </a:endParaRPr>
          </a:p>
        </p:txBody>
      </p:sp>
      <p:sp>
        <p:nvSpPr>
          <p:cNvPr id="7" name="TextBox 6">
            <a:extLst>
              <a:ext uri="{FF2B5EF4-FFF2-40B4-BE49-F238E27FC236}">
                <a16:creationId xmlns:a16="http://schemas.microsoft.com/office/drawing/2014/main" id="{CF300A92-E3F0-480D-80E5-03588A80BA8F}"/>
              </a:ext>
            </a:extLst>
          </p:cNvPr>
          <p:cNvSpPr txBox="1"/>
          <p:nvPr/>
        </p:nvSpPr>
        <p:spPr>
          <a:xfrm>
            <a:off x="4007300" y="5811239"/>
            <a:ext cx="1737412" cy="230832"/>
          </a:xfrm>
          <a:prstGeom prst="rect">
            <a:avLst/>
          </a:prstGeom>
          <a:noFill/>
        </p:spPr>
        <p:txBody>
          <a:bodyPr wrap="square" rtlCol="0">
            <a:spAutoFit/>
          </a:bodyPr>
          <a:lstStyle/>
          <a:p>
            <a:pPr algn="ctr"/>
            <a:r>
              <a:rPr lang="en-NZ" sz="900" dirty="0">
                <a:latin typeface="Lato" panose="020F0502020204030203" pitchFamily="34" charset="0"/>
              </a:rPr>
              <a:t>QUESTION</a:t>
            </a:r>
            <a:r>
              <a:rPr lang="en-NZ" sz="900" baseline="0" dirty="0">
                <a:latin typeface="Lato" panose="020F0502020204030203" pitchFamily="34" charset="0"/>
              </a:rPr>
              <a:t> </a:t>
            </a:r>
            <a:r>
              <a:rPr lang="en-NZ" sz="900" baseline="0" dirty="0" smtClean="0">
                <a:latin typeface="Lato" panose="020F0502020204030203" pitchFamily="34" charset="0"/>
              </a:rPr>
              <a:t>#</a:t>
            </a:r>
            <a:r>
              <a:rPr lang="en-NZ" sz="900" dirty="0" smtClean="0">
                <a:latin typeface="Lato" panose="020F0502020204030203" pitchFamily="34" charset="0"/>
              </a:rPr>
              <a:t> </a:t>
            </a:r>
            <a:r>
              <a:rPr lang="en-NZ" sz="900" dirty="0">
                <a:latin typeface="Lato" panose="020F0502020204030203" pitchFamily="34" charset="0"/>
              </a:rPr>
              <a:t>OF </a:t>
            </a:r>
            <a:r>
              <a:rPr lang="en-NZ" sz="900" dirty="0" smtClean="0">
                <a:latin typeface="Lato" panose="020F0502020204030203" pitchFamily="34" charset="0"/>
              </a:rPr>
              <a:t>#</a:t>
            </a:r>
            <a:endParaRPr lang="en-NZ" sz="900" dirty="0">
              <a:latin typeface="Lato" panose="020F0502020204030203" pitchFamily="34" charset="0"/>
            </a:endParaRPr>
          </a:p>
        </p:txBody>
      </p:sp>
    </p:spTree>
    <p:extLst>
      <p:ext uri="{BB962C8B-B14F-4D97-AF65-F5344CB8AC3E}">
        <p14:creationId xmlns:p14="http://schemas.microsoft.com/office/powerpoint/2010/main" val="268634635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EAFB000B-F123-E85E-9130-1950BEA76905}"/>
              </a:ext>
            </a:extLst>
          </p:cNvPr>
          <p:cNvSpPr>
            <a:spLocks noGrp="1"/>
          </p:cNvSpPr>
          <p:nvPr>
            <p:ph type="body" sz="quarter" idx="10"/>
          </p:nvPr>
        </p:nvSpPr>
        <p:spPr>
          <a:xfrm>
            <a:off x="623455" y="1396206"/>
            <a:ext cx="5982993" cy="3744999"/>
          </a:xfrm>
        </p:spPr>
        <p:txBody>
          <a:bodyPr/>
          <a:lstStyle/>
          <a:p>
            <a:pPr marL="0" indent="0">
              <a:buNone/>
            </a:pPr>
            <a:r>
              <a:rPr lang="en-NZ" b="1" dirty="0"/>
              <a:t>Visual Resources</a:t>
            </a:r>
          </a:p>
          <a:p>
            <a:pPr marL="0" indent="0">
              <a:buNone/>
            </a:pPr>
            <a:r>
              <a:rPr lang="en-NZ" sz="1600" b="0" dirty="0"/>
              <a:t>We’ve provided the following graphic resources from the materials developed for the Classification Programme.</a:t>
            </a:r>
          </a:p>
          <a:p>
            <a:pPr marL="0" indent="0">
              <a:buNone/>
            </a:pPr>
            <a:r>
              <a:rPr lang="en-NZ" sz="1600" b="0" dirty="0"/>
              <a:t>For high quality photos we </a:t>
            </a:r>
            <a:br>
              <a:rPr lang="en-NZ" sz="1600" b="0" dirty="0"/>
            </a:br>
            <a:r>
              <a:rPr lang="en-NZ" sz="1600" b="0" dirty="0"/>
              <a:t>recommend the following websites:</a:t>
            </a:r>
          </a:p>
          <a:p>
            <a:pPr marL="0" indent="0">
              <a:buNone/>
            </a:pPr>
            <a:r>
              <a:rPr lang="en-NZ" sz="1600" b="0" u="sng" dirty="0">
                <a:hlinkClick r:id="rId2">
                  <a:extLst>
                    <a:ext uri="{A12FA001-AC4F-418D-AE19-62706E023703}">
                      <ahyp:hlinkClr xmlns="" xmlns:ahyp="http://schemas.microsoft.com/office/drawing/2018/hyperlinkcolor" val="tx"/>
                    </a:ext>
                  </a:extLst>
                </a:hlinkClick>
              </a:rPr>
              <a:t>www.unsplash.com</a:t>
            </a:r>
            <a:endParaRPr lang="en-NZ" sz="1600" b="0" u="sng" dirty="0"/>
          </a:p>
          <a:p>
            <a:pPr marL="0" indent="0">
              <a:buNone/>
            </a:pPr>
            <a:r>
              <a:rPr lang="en-NZ" sz="1600" b="0" u="sng" dirty="0">
                <a:hlinkClick r:id="rId3">
                  <a:extLst>
                    <a:ext uri="{A12FA001-AC4F-418D-AE19-62706E023703}">
                      <ahyp:hlinkClr xmlns="" xmlns:ahyp="http://schemas.microsoft.com/office/drawing/2018/hyperlinkcolor" val="tx"/>
                    </a:ext>
                  </a:extLst>
                </a:hlinkClick>
              </a:rPr>
              <a:t>www.pexels.com</a:t>
            </a:r>
            <a:endParaRPr lang="en-NZ" sz="1600" b="0" u="sng" dirty="0"/>
          </a:p>
          <a:p>
            <a:pPr marL="0" indent="0">
              <a:buNone/>
            </a:pPr>
            <a:r>
              <a:rPr lang="en-NZ" sz="1600" b="0" u="sng" dirty="0"/>
              <a:t>www.flickr.com</a:t>
            </a:r>
          </a:p>
          <a:p>
            <a:pPr marL="0" indent="0">
              <a:buNone/>
            </a:pPr>
            <a:endParaRPr lang="en-NZ" u="sng" dirty="0">
              <a:latin typeface="+mn-lt"/>
            </a:endParaRPr>
          </a:p>
        </p:txBody>
      </p:sp>
    </p:spTree>
    <p:extLst>
      <p:ext uri="{BB962C8B-B14F-4D97-AF65-F5344CB8AC3E}">
        <p14:creationId xmlns:p14="http://schemas.microsoft.com/office/powerpoint/2010/main" val="269368639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Rectangle 28">
            <a:extLst>
              <a:ext uri="{FF2B5EF4-FFF2-40B4-BE49-F238E27FC236}">
                <a16:creationId xmlns:a16="http://schemas.microsoft.com/office/drawing/2014/main" id="{9ACF08DA-FC1D-4DB5-CE77-EAEB44DDCC1E}"/>
              </a:ext>
            </a:extLst>
          </p:cNvPr>
          <p:cNvSpPr/>
          <p:nvPr/>
        </p:nvSpPr>
        <p:spPr>
          <a:xfrm>
            <a:off x="5167517" y="2014632"/>
            <a:ext cx="4575060" cy="2025793"/>
          </a:xfrm>
          <a:prstGeom prst="rect">
            <a:avLst/>
          </a:prstGeom>
          <a:solidFill>
            <a:srgbClr val="DBE3E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sp>
        <p:nvSpPr>
          <p:cNvPr id="23" name="Rectangle 22">
            <a:extLst>
              <a:ext uri="{FF2B5EF4-FFF2-40B4-BE49-F238E27FC236}">
                <a16:creationId xmlns:a16="http://schemas.microsoft.com/office/drawing/2014/main" id="{6CFEF2A7-C826-00A9-5629-5C3EA8BA8C88}"/>
              </a:ext>
            </a:extLst>
          </p:cNvPr>
          <p:cNvSpPr/>
          <p:nvPr/>
        </p:nvSpPr>
        <p:spPr>
          <a:xfrm>
            <a:off x="5167517" y="-1"/>
            <a:ext cx="4584495" cy="2016001"/>
          </a:xfrm>
          <a:prstGeom prst="rect">
            <a:avLst/>
          </a:prstGeom>
          <a:solidFill>
            <a:srgbClr val="A9D8CC"/>
          </a:solidFill>
          <a:ln>
            <a:solidFill>
              <a:srgbClr val="A9D8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sp>
        <p:nvSpPr>
          <p:cNvPr id="3" name="TextBox 2">
            <a:extLst>
              <a:ext uri="{FF2B5EF4-FFF2-40B4-BE49-F238E27FC236}">
                <a16:creationId xmlns:a16="http://schemas.microsoft.com/office/drawing/2014/main" id="{E261A54B-AC41-4A06-8E19-389EC970078D}"/>
              </a:ext>
            </a:extLst>
          </p:cNvPr>
          <p:cNvSpPr txBox="1"/>
          <p:nvPr/>
        </p:nvSpPr>
        <p:spPr>
          <a:xfrm>
            <a:off x="735014" y="818681"/>
            <a:ext cx="3927097" cy="1462051"/>
          </a:xfrm>
          <a:prstGeom prst="rect">
            <a:avLst/>
          </a:prstGeom>
          <a:noFill/>
        </p:spPr>
        <p:txBody>
          <a:bodyPr wrap="square" lIns="0" tIns="0" rIns="0" bIns="0" rtlCol="0" anchor="t">
            <a:noAutofit/>
          </a:bodyPr>
          <a:lstStyle/>
          <a:p>
            <a:pPr>
              <a:lnSpc>
                <a:spcPct val="85000"/>
              </a:lnSpc>
              <a:spcAft>
                <a:spcPts val="900"/>
              </a:spcAft>
            </a:pPr>
            <a:r>
              <a:rPr lang="en-NZ" sz="3200" b="1" dirty="0">
                <a:solidFill>
                  <a:srgbClr val="20A2BB"/>
                </a:solidFill>
                <a:latin typeface="Lato"/>
                <a:ea typeface="Lato"/>
                <a:cs typeface="Lato"/>
              </a:rPr>
              <a:t>TITLES #20A2BB</a:t>
            </a:r>
          </a:p>
          <a:p>
            <a:pPr>
              <a:lnSpc>
                <a:spcPct val="85000"/>
              </a:lnSpc>
              <a:spcAft>
                <a:spcPts val="900"/>
              </a:spcAft>
            </a:pPr>
            <a:r>
              <a:rPr lang="en-US" sz="1600" b="1" dirty="0">
                <a:latin typeface="Lato"/>
                <a:ea typeface="Lato"/>
                <a:cs typeface="Lato"/>
              </a:rPr>
              <a:t>Text Intro #000000 </a:t>
            </a:r>
            <a:r>
              <a:rPr lang="en-US" sz="1600" b="1" dirty="0" smtClean="0">
                <a:latin typeface="Lato"/>
                <a:ea typeface="Lato"/>
                <a:cs typeface="Lato"/>
              </a:rPr>
              <a:t>16pt</a:t>
            </a:r>
            <a:endParaRPr lang="en-US" sz="1600" b="1" dirty="0">
              <a:latin typeface="Lato"/>
              <a:ea typeface="Lato"/>
              <a:cs typeface="Lato"/>
            </a:endParaRPr>
          </a:p>
          <a:p>
            <a:pPr>
              <a:lnSpc>
                <a:spcPct val="110000"/>
              </a:lnSpc>
              <a:spcAft>
                <a:spcPts val="900"/>
              </a:spcAft>
            </a:pPr>
            <a:r>
              <a:rPr lang="en-US" sz="1600" dirty="0">
                <a:latin typeface="Lato"/>
                <a:ea typeface="Lato"/>
                <a:cs typeface="Lato"/>
              </a:rPr>
              <a:t>Text content #000000 </a:t>
            </a:r>
            <a:r>
              <a:rPr lang="en-US" sz="1600" dirty="0" smtClean="0">
                <a:latin typeface="Lato"/>
                <a:ea typeface="Lato"/>
                <a:cs typeface="Lato"/>
              </a:rPr>
              <a:t>16pt</a:t>
            </a:r>
            <a:r>
              <a:rPr lang="en-US" sz="1600" dirty="0">
                <a:latin typeface="Lato"/>
                <a:ea typeface="Lato"/>
                <a:cs typeface="Lato"/>
              </a:rPr>
              <a:t>.</a:t>
            </a:r>
          </a:p>
        </p:txBody>
      </p:sp>
      <p:sp>
        <p:nvSpPr>
          <p:cNvPr id="9" name="Rectangle: Rounded Corners 8">
            <a:extLst>
              <a:ext uri="{FF2B5EF4-FFF2-40B4-BE49-F238E27FC236}">
                <a16:creationId xmlns:a16="http://schemas.microsoft.com/office/drawing/2014/main" id="{E7DDB42A-18ED-4C10-8335-4156F9262EEE}"/>
              </a:ext>
            </a:extLst>
          </p:cNvPr>
          <p:cNvSpPr/>
          <p:nvPr/>
        </p:nvSpPr>
        <p:spPr>
          <a:xfrm>
            <a:off x="1468126" y="4948382"/>
            <a:ext cx="1359983" cy="377190"/>
          </a:xfrm>
          <a:prstGeom prst="roundRect">
            <a:avLst>
              <a:gd name="adj" fmla="val 50000"/>
            </a:avLst>
          </a:prstGeom>
          <a:solidFill>
            <a:srgbClr val="005F84"/>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NZ" sz="700" b="1" dirty="0">
                <a:latin typeface="Lato Black" panose="020F0A02020204030203" pitchFamily="34" charset="0"/>
                <a:ea typeface="Lato" panose="020F0502020204030203" pitchFamily="34" charset="0"/>
                <a:cs typeface="Lato" panose="020F0502020204030203" pitchFamily="34" charset="0"/>
              </a:rPr>
              <a:t>CONTINUE #005F84</a:t>
            </a:r>
          </a:p>
        </p:txBody>
      </p:sp>
      <p:grpSp>
        <p:nvGrpSpPr>
          <p:cNvPr id="10" name="Group 9">
            <a:extLst>
              <a:ext uri="{FF2B5EF4-FFF2-40B4-BE49-F238E27FC236}">
                <a16:creationId xmlns:a16="http://schemas.microsoft.com/office/drawing/2014/main" id="{15292338-9B0B-4077-B541-BDABB7C7C707}"/>
              </a:ext>
            </a:extLst>
          </p:cNvPr>
          <p:cNvGrpSpPr/>
          <p:nvPr/>
        </p:nvGrpSpPr>
        <p:grpSpPr>
          <a:xfrm>
            <a:off x="778886" y="5084576"/>
            <a:ext cx="739477" cy="200055"/>
            <a:chOff x="3110985" y="4957058"/>
            <a:chExt cx="739477" cy="200055"/>
          </a:xfrm>
        </p:grpSpPr>
        <p:sp>
          <p:nvSpPr>
            <p:cNvPr id="11" name="Freeform: Shape 10">
              <a:extLst>
                <a:ext uri="{FF2B5EF4-FFF2-40B4-BE49-F238E27FC236}">
                  <a16:creationId xmlns:a16="http://schemas.microsoft.com/office/drawing/2014/main" id="{B7297DEB-3146-410D-908A-B01B4B62B2FA}"/>
                </a:ext>
              </a:extLst>
            </p:cNvPr>
            <p:cNvSpPr/>
            <p:nvPr/>
          </p:nvSpPr>
          <p:spPr>
            <a:xfrm>
              <a:off x="3110985" y="5009459"/>
              <a:ext cx="47625" cy="95250"/>
            </a:xfrm>
            <a:custGeom>
              <a:avLst/>
              <a:gdLst>
                <a:gd name="connsiteX0" fmla="*/ 47625 w 47625"/>
                <a:gd name="connsiteY0" fmla="*/ 0 h 95250"/>
                <a:gd name="connsiteX1" fmla="*/ 0 w 47625"/>
                <a:gd name="connsiteY1" fmla="*/ 47625 h 95250"/>
                <a:gd name="connsiteX2" fmla="*/ 47625 w 47625"/>
                <a:gd name="connsiteY2" fmla="*/ 95250 h 95250"/>
              </a:gdLst>
              <a:ahLst/>
              <a:cxnLst>
                <a:cxn ang="0">
                  <a:pos x="connsiteX0" y="connsiteY0"/>
                </a:cxn>
                <a:cxn ang="0">
                  <a:pos x="connsiteX1" y="connsiteY1"/>
                </a:cxn>
                <a:cxn ang="0">
                  <a:pos x="connsiteX2" y="connsiteY2"/>
                </a:cxn>
              </a:cxnLst>
              <a:rect l="l" t="t" r="r" b="b"/>
              <a:pathLst>
                <a:path w="47625" h="95250">
                  <a:moveTo>
                    <a:pt x="47625" y="0"/>
                  </a:moveTo>
                  <a:lnTo>
                    <a:pt x="0" y="47625"/>
                  </a:lnTo>
                  <a:lnTo>
                    <a:pt x="47625" y="95250"/>
                  </a:lnTo>
                </a:path>
              </a:pathLst>
            </a:custGeom>
            <a:noFill/>
            <a:ln w="19050" cap="rnd">
              <a:solidFill>
                <a:srgbClr val="005F84"/>
              </a:solidFill>
              <a:prstDash val="solid"/>
              <a:round/>
            </a:ln>
          </p:spPr>
          <p:txBody>
            <a:bodyPr rtlCol="0" anchor="ctr"/>
            <a:lstStyle/>
            <a:p>
              <a:endParaRPr lang="en-NZ"/>
            </a:p>
          </p:txBody>
        </p:sp>
        <p:sp>
          <p:nvSpPr>
            <p:cNvPr id="12" name="TextBox 11">
              <a:extLst>
                <a:ext uri="{FF2B5EF4-FFF2-40B4-BE49-F238E27FC236}">
                  <a16:creationId xmlns:a16="http://schemas.microsoft.com/office/drawing/2014/main" id="{3576E763-EDE4-4672-BF93-E9A7C3341277}"/>
                </a:ext>
              </a:extLst>
            </p:cNvPr>
            <p:cNvSpPr txBox="1"/>
            <p:nvPr/>
          </p:nvSpPr>
          <p:spPr>
            <a:xfrm>
              <a:off x="3170186" y="4957058"/>
              <a:ext cx="680276" cy="200055"/>
            </a:xfrm>
            <a:prstGeom prst="rect">
              <a:avLst/>
            </a:prstGeom>
            <a:noFill/>
          </p:spPr>
          <p:txBody>
            <a:bodyPr wrap="square" rtlCol="0">
              <a:spAutoFit/>
            </a:bodyPr>
            <a:lstStyle/>
            <a:p>
              <a:r>
                <a:rPr lang="en-NZ" sz="700" dirty="0">
                  <a:solidFill>
                    <a:srgbClr val="005F84"/>
                  </a:solidFill>
                  <a:latin typeface="Lato Black" panose="020F0A02020204030203" pitchFamily="34" charset="0"/>
                  <a:ea typeface="Lato" panose="020F0502020204030203" pitchFamily="34" charset="0"/>
                  <a:cs typeface="Lato" panose="020F0502020204030203" pitchFamily="34" charset="0"/>
                </a:rPr>
                <a:t>BACK</a:t>
              </a:r>
            </a:p>
          </p:txBody>
        </p:sp>
      </p:grpSp>
      <p:sp>
        <p:nvSpPr>
          <p:cNvPr id="8" name="TextBox 7">
            <a:extLst>
              <a:ext uri="{FF2B5EF4-FFF2-40B4-BE49-F238E27FC236}">
                <a16:creationId xmlns:a16="http://schemas.microsoft.com/office/drawing/2014/main" id="{10EB3423-BB8C-1902-EBCD-174A17AD069E}"/>
              </a:ext>
            </a:extLst>
          </p:cNvPr>
          <p:cNvSpPr txBox="1"/>
          <p:nvPr/>
        </p:nvSpPr>
        <p:spPr>
          <a:xfrm>
            <a:off x="936422" y="3196176"/>
            <a:ext cx="2395357" cy="26161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100" u="sng" dirty="0">
                <a:solidFill>
                  <a:srgbClr val="198094"/>
                </a:solidFill>
                <a:latin typeface="Lato"/>
                <a:ea typeface="Lato"/>
                <a:cs typeface="Lato"/>
              </a:rPr>
              <a:t>Links 11pt #198094 </a:t>
            </a:r>
          </a:p>
        </p:txBody>
      </p:sp>
      <p:pic>
        <p:nvPicPr>
          <p:cNvPr id="13" name="Graphic 12" descr="Link with solid fill">
            <a:extLst>
              <a:ext uri="{FF2B5EF4-FFF2-40B4-BE49-F238E27FC236}">
                <a16:creationId xmlns:a16="http://schemas.microsoft.com/office/drawing/2014/main" id="{9414159F-B118-ED68-7B90-552F743A939C}"/>
              </a:ext>
            </a:extLst>
          </p:cNvPr>
          <p:cNvPicPr>
            <a:picLocks noChangeAspect="1"/>
          </p:cNvPicPr>
          <p:nvPr/>
        </p:nvPicPr>
        <p:blipFill>
          <a:blip r:embed="rId3" cstate="hqprint">
            <a:extLst>
              <a:ext uri="{28A0092B-C50C-407E-A947-70E740481C1C}">
                <a14:useLocalDpi xmlns:a14="http://schemas.microsoft.com/office/drawing/2010/main" val="0"/>
              </a:ext>
              <a:ext uri="{96DAC541-7B7A-43D3-8B79-37D633B846F1}">
                <asvg:svgBlip xmlns="" xmlns:asvg="http://schemas.microsoft.com/office/drawing/2016/SVG/main" r:embed="rId4"/>
              </a:ext>
            </a:extLst>
          </a:blip>
          <a:stretch>
            <a:fillRect/>
          </a:stretch>
        </p:blipFill>
        <p:spPr>
          <a:xfrm>
            <a:off x="712795" y="3202975"/>
            <a:ext cx="254811" cy="254811"/>
          </a:xfrm>
          <a:prstGeom prst="rect">
            <a:avLst/>
          </a:prstGeom>
        </p:spPr>
      </p:pic>
      <p:sp>
        <p:nvSpPr>
          <p:cNvPr id="18" name="Freeform: Shape 17">
            <a:extLst>
              <a:ext uri="{FF2B5EF4-FFF2-40B4-BE49-F238E27FC236}">
                <a16:creationId xmlns:a16="http://schemas.microsoft.com/office/drawing/2014/main" id="{ECB08B26-E7C0-DED1-FCD7-40A728956C3E}"/>
              </a:ext>
            </a:extLst>
          </p:cNvPr>
          <p:cNvSpPr/>
          <p:nvPr/>
        </p:nvSpPr>
        <p:spPr>
          <a:xfrm rot="10800000">
            <a:off x="742745" y="4239543"/>
            <a:ext cx="47625" cy="95250"/>
          </a:xfrm>
          <a:custGeom>
            <a:avLst/>
            <a:gdLst>
              <a:gd name="connsiteX0" fmla="*/ 47625 w 47625"/>
              <a:gd name="connsiteY0" fmla="*/ 0 h 95250"/>
              <a:gd name="connsiteX1" fmla="*/ 0 w 47625"/>
              <a:gd name="connsiteY1" fmla="*/ 47625 h 95250"/>
              <a:gd name="connsiteX2" fmla="*/ 47625 w 47625"/>
              <a:gd name="connsiteY2" fmla="*/ 95250 h 95250"/>
            </a:gdLst>
            <a:ahLst/>
            <a:cxnLst>
              <a:cxn ang="0">
                <a:pos x="connsiteX0" y="connsiteY0"/>
              </a:cxn>
              <a:cxn ang="0">
                <a:pos x="connsiteX1" y="connsiteY1"/>
              </a:cxn>
              <a:cxn ang="0">
                <a:pos x="connsiteX2" y="connsiteY2"/>
              </a:cxn>
            </a:cxnLst>
            <a:rect l="l" t="t" r="r" b="b"/>
            <a:pathLst>
              <a:path w="47625" h="95250">
                <a:moveTo>
                  <a:pt x="47625" y="0"/>
                </a:moveTo>
                <a:lnTo>
                  <a:pt x="0" y="47625"/>
                </a:lnTo>
                <a:lnTo>
                  <a:pt x="47625" y="95250"/>
                </a:lnTo>
              </a:path>
            </a:pathLst>
          </a:custGeom>
          <a:noFill/>
          <a:ln w="19050" cap="rnd">
            <a:solidFill>
              <a:srgbClr val="BA340D"/>
            </a:solidFill>
            <a:prstDash val="solid"/>
            <a:round/>
          </a:ln>
        </p:spPr>
        <p:txBody>
          <a:bodyPr rtlCol="0" anchor="ctr"/>
          <a:lstStyle/>
          <a:p>
            <a:endParaRPr lang="en-NZ" sz="1300">
              <a:solidFill>
                <a:schemeClr val="accent4"/>
              </a:solidFill>
              <a:latin typeface="Lato Black" panose="020F0A02020204030203" pitchFamily="34" charset="0"/>
            </a:endParaRPr>
          </a:p>
        </p:txBody>
      </p:sp>
      <p:sp>
        <p:nvSpPr>
          <p:cNvPr id="19" name="TextBox 18">
            <a:extLst>
              <a:ext uri="{FF2B5EF4-FFF2-40B4-BE49-F238E27FC236}">
                <a16:creationId xmlns:a16="http://schemas.microsoft.com/office/drawing/2014/main" id="{7AA9CFC2-6838-4447-9229-8D8267ADF951}"/>
              </a:ext>
            </a:extLst>
          </p:cNvPr>
          <p:cNvSpPr txBox="1"/>
          <p:nvPr/>
        </p:nvSpPr>
        <p:spPr>
          <a:xfrm>
            <a:off x="838087" y="4143892"/>
            <a:ext cx="2585105" cy="292388"/>
          </a:xfrm>
          <a:prstGeom prst="rect">
            <a:avLst/>
          </a:prstGeom>
          <a:noFill/>
        </p:spPr>
        <p:txBody>
          <a:bodyPr wrap="square" rtlCol="0">
            <a:spAutoFit/>
          </a:bodyPr>
          <a:lstStyle/>
          <a:p>
            <a:r>
              <a:rPr lang="en-NZ" sz="1300" b="1" dirty="0">
                <a:solidFill>
                  <a:srgbClr val="FC5830"/>
                </a:solidFill>
                <a:latin typeface="Lato" panose="020F0502020204030203" pitchFamily="34" charset="0"/>
                <a:ea typeface="Lato" panose="020F0502020204030203" pitchFamily="34" charset="0"/>
                <a:cs typeface="Lato" panose="020F0502020204030203" pitchFamily="34" charset="0"/>
              </a:rPr>
              <a:t>Popup links #BA340D</a:t>
            </a:r>
          </a:p>
        </p:txBody>
      </p:sp>
      <p:sp>
        <p:nvSpPr>
          <p:cNvPr id="20" name="TextBox 19">
            <a:extLst>
              <a:ext uri="{FF2B5EF4-FFF2-40B4-BE49-F238E27FC236}">
                <a16:creationId xmlns:a16="http://schemas.microsoft.com/office/drawing/2014/main" id="{4259B643-2306-2D56-C480-E5D5806F3ACC}"/>
              </a:ext>
            </a:extLst>
          </p:cNvPr>
          <p:cNvSpPr txBox="1"/>
          <p:nvPr/>
        </p:nvSpPr>
        <p:spPr>
          <a:xfrm>
            <a:off x="666956" y="2876182"/>
            <a:ext cx="3917540" cy="292901"/>
          </a:xfrm>
          <a:prstGeom prst="rect">
            <a:avLst/>
          </a:prstGeom>
          <a:noFill/>
        </p:spPr>
        <p:txBody>
          <a:bodyPr wrap="square">
            <a:spAutoFit/>
          </a:bodyPr>
          <a:lstStyle/>
          <a:p>
            <a:pPr>
              <a:lnSpc>
                <a:spcPct val="110000"/>
              </a:lnSpc>
              <a:spcAft>
                <a:spcPts val="200"/>
              </a:spcAft>
            </a:pPr>
            <a:r>
              <a:rPr lang="en-US" sz="1300" dirty="0">
                <a:solidFill>
                  <a:srgbClr val="1C8CA1"/>
                </a:solidFill>
                <a:latin typeface="Lato"/>
                <a:ea typeface="Lato"/>
                <a:cs typeface="Lato"/>
              </a:rPr>
              <a:t>Example #198094 13pt</a:t>
            </a:r>
          </a:p>
        </p:txBody>
      </p:sp>
      <p:sp>
        <p:nvSpPr>
          <p:cNvPr id="21" name="TextBox 20">
            <a:extLst>
              <a:ext uri="{FF2B5EF4-FFF2-40B4-BE49-F238E27FC236}">
                <a16:creationId xmlns:a16="http://schemas.microsoft.com/office/drawing/2014/main" id="{A3472F57-8477-B9F9-CA5B-0322E3D0C23D}"/>
              </a:ext>
            </a:extLst>
          </p:cNvPr>
          <p:cNvSpPr txBox="1"/>
          <p:nvPr/>
        </p:nvSpPr>
        <p:spPr>
          <a:xfrm>
            <a:off x="666956" y="4470987"/>
            <a:ext cx="3760345" cy="237053"/>
          </a:xfrm>
          <a:prstGeom prst="rect">
            <a:avLst/>
          </a:prstGeom>
          <a:noFill/>
        </p:spPr>
        <p:txBody>
          <a:bodyPr wrap="square">
            <a:spAutoFit/>
          </a:bodyPr>
          <a:lstStyle/>
          <a:p>
            <a:pPr>
              <a:lnSpc>
                <a:spcPct val="110000"/>
              </a:lnSpc>
              <a:spcAft>
                <a:spcPts val="900"/>
              </a:spcAft>
            </a:pPr>
            <a:r>
              <a:rPr lang="en-US" sz="900" b="1" dirty="0">
                <a:solidFill>
                  <a:schemeClr val="accent4"/>
                </a:solidFill>
                <a:latin typeface="Lato"/>
                <a:ea typeface="Lato"/>
                <a:cs typeface="Lato"/>
              </a:rPr>
              <a:t>Further information text #BA340D 9pt.</a:t>
            </a:r>
          </a:p>
        </p:txBody>
      </p:sp>
      <p:sp>
        <p:nvSpPr>
          <p:cNvPr id="24" name="TextBox 23">
            <a:extLst>
              <a:ext uri="{FF2B5EF4-FFF2-40B4-BE49-F238E27FC236}">
                <a16:creationId xmlns:a16="http://schemas.microsoft.com/office/drawing/2014/main" id="{763882B6-87F2-7EA8-D0A4-ED436B46A374}"/>
              </a:ext>
            </a:extLst>
          </p:cNvPr>
          <p:cNvSpPr txBox="1"/>
          <p:nvPr/>
        </p:nvSpPr>
        <p:spPr>
          <a:xfrm>
            <a:off x="5398452" y="655048"/>
            <a:ext cx="3422650" cy="1077218"/>
          </a:xfrm>
          <a:prstGeom prst="rect">
            <a:avLst/>
          </a:prstGeom>
          <a:noFill/>
        </p:spPr>
        <p:txBody>
          <a:bodyPr wrap="square">
            <a:spAutoFit/>
          </a:bodyPr>
          <a:lstStyle/>
          <a:p>
            <a:r>
              <a:rPr lang="en-NZ" sz="3200" b="1" dirty="0">
                <a:solidFill>
                  <a:srgbClr val="005F84"/>
                </a:solidFill>
                <a:latin typeface="Lato"/>
                <a:ea typeface="Lato"/>
                <a:cs typeface="Lato"/>
              </a:rPr>
              <a:t>Title / 32pt / #005F84</a:t>
            </a:r>
            <a:endParaRPr lang="en-NZ" sz="3200" dirty="0">
              <a:solidFill>
                <a:srgbClr val="005F84"/>
              </a:solidFill>
            </a:endParaRPr>
          </a:p>
        </p:txBody>
      </p:sp>
      <p:sp>
        <p:nvSpPr>
          <p:cNvPr id="26" name="TextBox 25">
            <a:extLst>
              <a:ext uri="{FF2B5EF4-FFF2-40B4-BE49-F238E27FC236}">
                <a16:creationId xmlns:a16="http://schemas.microsoft.com/office/drawing/2014/main" id="{727B4F4B-EAF7-3904-3DD2-70C6C666A8FD}"/>
              </a:ext>
            </a:extLst>
          </p:cNvPr>
          <p:cNvSpPr txBox="1"/>
          <p:nvPr/>
        </p:nvSpPr>
        <p:spPr>
          <a:xfrm>
            <a:off x="5398452" y="353386"/>
            <a:ext cx="3837544" cy="323165"/>
          </a:xfrm>
          <a:prstGeom prst="rect">
            <a:avLst/>
          </a:prstGeom>
          <a:noFill/>
        </p:spPr>
        <p:txBody>
          <a:bodyPr wrap="square">
            <a:spAutoFit/>
          </a:bodyPr>
          <a:lstStyle/>
          <a:p>
            <a:r>
              <a:rPr lang="en-NZ" sz="1500" dirty="0">
                <a:solidFill>
                  <a:srgbClr val="005F84"/>
                </a:solidFill>
                <a:latin typeface="Lato Heavy" panose="020F0502020204030203" pitchFamily="34" charset="0"/>
                <a:ea typeface="Lato Heavy" panose="020F0502020204030203" pitchFamily="34" charset="0"/>
                <a:cs typeface="Lato Heavy" panose="020F0502020204030203" pitchFamily="34" charset="0"/>
              </a:rPr>
              <a:t>CHECK IN / 15pt Heavy / #005F84</a:t>
            </a:r>
          </a:p>
        </p:txBody>
      </p:sp>
      <p:sp>
        <p:nvSpPr>
          <p:cNvPr id="27" name="TextBox 26">
            <a:extLst>
              <a:ext uri="{FF2B5EF4-FFF2-40B4-BE49-F238E27FC236}">
                <a16:creationId xmlns:a16="http://schemas.microsoft.com/office/drawing/2014/main" id="{1EA9215F-2083-5A62-2E26-A2F6C08FE3EA}"/>
              </a:ext>
            </a:extLst>
          </p:cNvPr>
          <p:cNvSpPr txBox="1"/>
          <p:nvPr/>
        </p:nvSpPr>
        <p:spPr>
          <a:xfrm>
            <a:off x="5486400" y="2937508"/>
            <a:ext cx="3350138" cy="508000"/>
          </a:xfrm>
          <a:prstGeom prst="rect">
            <a:avLst/>
          </a:prstGeom>
          <a:noFill/>
        </p:spPr>
        <p:txBody>
          <a:bodyPr wrap="square" lIns="0" tIns="0" rIns="0" bIns="0" rtlCol="0" anchor="t">
            <a:noAutofit/>
          </a:bodyPr>
          <a:lstStyle/>
          <a:p>
            <a:pPr>
              <a:lnSpc>
                <a:spcPct val="85000"/>
              </a:lnSpc>
              <a:spcAft>
                <a:spcPts val="900"/>
              </a:spcAft>
            </a:pPr>
            <a:r>
              <a:rPr lang="en-NZ" sz="3200" b="1" dirty="0">
                <a:solidFill>
                  <a:srgbClr val="1C8CA1"/>
                </a:solidFill>
                <a:latin typeface="Lato"/>
                <a:ea typeface="Lato"/>
                <a:cs typeface="Lato"/>
              </a:rPr>
              <a:t>TITLE #1C8CA1</a:t>
            </a:r>
          </a:p>
        </p:txBody>
      </p:sp>
      <p:sp>
        <p:nvSpPr>
          <p:cNvPr id="30" name="TextBox 29">
            <a:extLst>
              <a:ext uri="{FF2B5EF4-FFF2-40B4-BE49-F238E27FC236}">
                <a16:creationId xmlns:a16="http://schemas.microsoft.com/office/drawing/2014/main" id="{A60A06CB-122A-4603-DE41-980201F89AAF}"/>
              </a:ext>
            </a:extLst>
          </p:cNvPr>
          <p:cNvSpPr txBox="1"/>
          <p:nvPr/>
        </p:nvSpPr>
        <p:spPr>
          <a:xfrm>
            <a:off x="5398452" y="2282608"/>
            <a:ext cx="4878976" cy="339195"/>
          </a:xfrm>
          <a:prstGeom prst="rect">
            <a:avLst/>
          </a:prstGeom>
          <a:noFill/>
        </p:spPr>
        <p:txBody>
          <a:bodyPr wrap="square">
            <a:spAutoFit/>
          </a:bodyPr>
          <a:lstStyle/>
          <a:p>
            <a:pPr>
              <a:lnSpc>
                <a:spcPct val="110000"/>
              </a:lnSpc>
              <a:spcAft>
                <a:spcPts val="900"/>
              </a:spcAft>
            </a:pPr>
            <a:r>
              <a:rPr lang="en-US" sz="1600" dirty="0">
                <a:latin typeface="Lato"/>
                <a:ea typeface="Lato"/>
                <a:cs typeface="Lato"/>
              </a:rPr>
              <a:t>Introduction Page / #DBE3E8 Background</a:t>
            </a:r>
          </a:p>
        </p:txBody>
      </p:sp>
      <p:sp>
        <p:nvSpPr>
          <p:cNvPr id="31" name="Rectangle 30">
            <a:extLst>
              <a:ext uri="{FF2B5EF4-FFF2-40B4-BE49-F238E27FC236}">
                <a16:creationId xmlns:a16="http://schemas.microsoft.com/office/drawing/2014/main" id="{DA51D860-104E-AE70-1FE5-9BDE470C676F}"/>
              </a:ext>
            </a:extLst>
          </p:cNvPr>
          <p:cNvSpPr/>
          <p:nvPr/>
        </p:nvSpPr>
        <p:spPr>
          <a:xfrm>
            <a:off x="5175250" y="4040425"/>
            <a:ext cx="4567327" cy="2053987"/>
          </a:xfrm>
          <a:prstGeom prst="rect">
            <a:avLst/>
          </a:prstGeom>
          <a:solidFill>
            <a:srgbClr val="14314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sp>
        <p:nvSpPr>
          <p:cNvPr id="32" name="TextBox 31">
            <a:extLst>
              <a:ext uri="{FF2B5EF4-FFF2-40B4-BE49-F238E27FC236}">
                <a16:creationId xmlns:a16="http://schemas.microsoft.com/office/drawing/2014/main" id="{EEE281BF-6336-9ED0-F00A-EA446A91D096}"/>
              </a:ext>
            </a:extLst>
          </p:cNvPr>
          <p:cNvSpPr txBox="1"/>
          <p:nvPr/>
        </p:nvSpPr>
        <p:spPr>
          <a:xfrm>
            <a:off x="5398452" y="4844415"/>
            <a:ext cx="2824617" cy="338554"/>
          </a:xfrm>
          <a:prstGeom prst="rect">
            <a:avLst/>
          </a:prstGeom>
          <a:noFill/>
        </p:spPr>
        <p:txBody>
          <a:bodyPr wrap="square">
            <a:spAutoFit/>
          </a:bodyPr>
          <a:lstStyle/>
          <a:p>
            <a:r>
              <a:rPr lang="en-NZ" sz="1600" b="1" dirty="0">
                <a:solidFill>
                  <a:srgbClr val="21A5BE"/>
                </a:solidFill>
                <a:latin typeface="Lato" panose="020F0502020204030203" pitchFamily="34" charset="0"/>
                <a:ea typeface="Lato" panose="020F0502020204030203" pitchFamily="34" charset="0"/>
                <a:cs typeface="Lato" panose="020F0502020204030203" pitchFamily="34" charset="0"/>
              </a:rPr>
              <a:t>TITLE // #21A5BE</a:t>
            </a:r>
            <a:endParaRPr lang="en-NZ" dirty="0"/>
          </a:p>
        </p:txBody>
      </p:sp>
      <p:sp>
        <p:nvSpPr>
          <p:cNvPr id="33" name="TextBox 32">
            <a:extLst>
              <a:ext uri="{FF2B5EF4-FFF2-40B4-BE49-F238E27FC236}">
                <a16:creationId xmlns:a16="http://schemas.microsoft.com/office/drawing/2014/main" id="{40C3CF5E-6A1F-1DEF-B0BD-B80C423EE65B}"/>
              </a:ext>
            </a:extLst>
          </p:cNvPr>
          <p:cNvSpPr txBox="1"/>
          <p:nvPr/>
        </p:nvSpPr>
        <p:spPr>
          <a:xfrm>
            <a:off x="5398452" y="4395639"/>
            <a:ext cx="4878976" cy="339195"/>
          </a:xfrm>
          <a:prstGeom prst="rect">
            <a:avLst/>
          </a:prstGeom>
          <a:noFill/>
        </p:spPr>
        <p:txBody>
          <a:bodyPr wrap="square">
            <a:spAutoFit/>
          </a:bodyPr>
          <a:lstStyle/>
          <a:p>
            <a:pPr>
              <a:lnSpc>
                <a:spcPct val="110000"/>
              </a:lnSpc>
              <a:spcAft>
                <a:spcPts val="900"/>
              </a:spcAft>
            </a:pPr>
            <a:r>
              <a:rPr lang="en-US" sz="1600" dirty="0">
                <a:solidFill>
                  <a:schemeClr val="bg1"/>
                </a:solidFill>
                <a:latin typeface="Lato"/>
                <a:ea typeface="Lato"/>
                <a:cs typeface="Lato"/>
              </a:rPr>
              <a:t>Title Page / #143144 Background</a:t>
            </a:r>
          </a:p>
        </p:txBody>
      </p:sp>
      <p:sp>
        <p:nvSpPr>
          <p:cNvPr id="34" name="TextBox 33">
            <a:extLst>
              <a:ext uri="{FF2B5EF4-FFF2-40B4-BE49-F238E27FC236}">
                <a16:creationId xmlns:a16="http://schemas.microsoft.com/office/drawing/2014/main" id="{A4051CBE-2713-2319-C1BA-D20196C4AAAB}"/>
              </a:ext>
            </a:extLst>
          </p:cNvPr>
          <p:cNvSpPr txBox="1"/>
          <p:nvPr/>
        </p:nvSpPr>
        <p:spPr>
          <a:xfrm>
            <a:off x="638108" y="332541"/>
            <a:ext cx="4878976" cy="339195"/>
          </a:xfrm>
          <a:prstGeom prst="rect">
            <a:avLst/>
          </a:prstGeom>
          <a:noFill/>
        </p:spPr>
        <p:txBody>
          <a:bodyPr wrap="square">
            <a:spAutoFit/>
          </a:bodyPr>
          <a:lstStyle/>
          <a:p>
            <a:pPr>
              <a:lnSpc>
                <a:spcPct val="110000"/>
              </a:lnSpc>
              <a:spcAft>
                <a:spcPts val="900"/>
              </a:spcAft>
            </a:pPr>
            <a:r>
              <a:rPr lang="en-US" sz="1600" dirty="0">
                <a:latin typeface="Lato"/>
                <a:ea typeface="Lato"/>
                <a:cs typeface="Lato"/>
              </a:rPr>
              <a:t>Content Page / #FFFFFF Background</a:t>
            </a:r>
          </a:p>
        </p:txBody>
      </p:sp>
    </p:spTree>
    <p:custDataLst>
      <p:tags r:id="rId1"/>
    </p:custDataLst>
    <p:extLst>
      <p:ext uri="{BB962C8B-B14F-4D97-AF65-F5344CB8AC3E}">
        <p14:creationId xmlns:p14="http://schemas.microsoft.com/office/powerpoint/2010/main" val="179497928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EBB8FC37-AC15-22C6-53F0-2B0C4C4A83C1}"/>
              </a:ext>
            </a:extLst>
          </p:cNvPr>
          <p:cNvSpPr>
            <a:spLocks noGrp="1"/>
          </p:cNvSpPr>
          <p:nvPr>
            <p:ph type="title"/>
          </p:nvPr>
        </p:nvSpPr>
        <p:spPr>
          <a:xfrm>
            <a:off x="670451" y="93704"/>
            <a:ext cx="8411111" cy="1177971"/>
          </a:xfrm>
        </p:spPr>
        <p:txBody>
          <a:bodyPr/>
          <a:lstStyle/>
          <a:p>
            <a:r>
              <a:rPr lang="en-NZ" b="1" dirty="0">
                <a:latin typeface="Lato" panose="020F0502020204030203"/>
              </a:rPr>
              <a:t>Visual Resources</a:t>
            </a:r>
          </a:p>
        </p:txBody>
      </p:sp>
      <p:pic>
        <p:nvPicPr>
          <p:cNvPr id="3" name="Graphic 2">
            <a:extLst>
              <a:ext uri="{FF2B5EF4-FFF2-40B4-BE49-F238E27FC236}">
                <a16:creationId xmlns:a16="http://schemas.microsoft.com/office/drawing/2014/main" id="{3706295A-3335-118C-0748-009514558170}"/>
              </a:ext>
            </a:extLst>
          </p:cNvPr>
          <p:cNvPicPr>
            <a:picLocks noChangeAspect="1"/>
          </p:cNvPicPr>
          <p:nvPr/>
        </p:nvPicPr>
        <p:blipFill>
          <a:blip r:embed="rId2">
            <a:extLst>
              <a:ext uri="{96DAC541-7B7A-43D3-8B79-37D633B846F1}">
                <asvg:svgBlip xmlns="" xmlns:asvg="http://schemas.microsoft.com/office/drawing/2016/SVG/main" r:embed="rId3"/>
              </a:ext>
            </a:extLst>
          </a:blip>
          <a:stretch>
            <a:fillRect/>
          </a:stretch>
        </p:blipFill>
        <p:spPr>
          <a:xfrm>
            <a:off x="3990497" y="1502443"/>
            <a:ext cx="621182" cy="719587"/>
          </a:xfrm>
          <a:prstGeom prst="rect">
            <a:avLst/>
          </a:prstGeom>
        </p:spPr>
      </p:pic>
      <p:pic>
        <p:nvPicPr>
          <p:cNvPr id="5" name="Graphic 4">
            <a:extLst>
              <a:ext uri="{FF2B5EF4-FFF2-40B4-BE49-F238E27FC236}">
                <a16:creationId xmlns:a16="http://schemas.microsoft.com/office/drawing/2014/main" id="{72AE957B-BFF6-38AA-63D6-95D69565F3FC}"/>
              </a:ext>
            </a:extLst>
          </p:cNvPr>
          <p:cNvPicPr>
            <a:picLocks noChangeAspect="1"/>
          </p:cNvPicPr>
          <p:nvPr/>
        </p:nvPicPr>
        <p:blipFill>
          <a:blip r:embed="rId4">
            <a:extLst>
              <a:ext uri="{96DAC541-7B7A-43D3-8B79-37D633B846F1}">
                <asvg:svgBlip xmlns="" xmlns:asvg="http://schemas.microsoft.com/office/drawing/2016/SVG/main" r:embed="rId5"/>
              </a:ext>
            </a:extLst>
          </a:blip>
          <a:stretch>
            <a:fillRect/>
          </a:stretch>
        </p:blipFill>
        <p:spPr>
          <a:xfrm>
            <a:off x="3340502" y="1502443"/>
            <a:ext cx="621182" cy="719587"/>
          </a:xfrm>
          <a:prstGeom prst="rect">
            <a:avLst/>
          </a:prstGeom>
        </p:spPr>
      </p:pic>
      <p:pic>
        <p:nvPicPr>
          <p:cNvPr id="6" name="Graphic 5">
            <a:extLst>
              <a:ext uri="{FF2B5EF4-FFF2-40B4-BE49-F238E27FC236}">
                <a16:creationId xmlns:a16="http://schemas.microsoft.com/office/drawing/2014/main" id="{111B3FF1-1100-55B9-7FA9-7261508B7850}"/>
              </a:ext>
            </a:extLst>
          </p:cNvPr>
          <p:cNvPicPr>
            <a:picLocks noChangeAspect="1"/>
          </p:cNvPicPr>
          <p:nvPr/>
        </p:nvPicPr>
        <p:blipFill>
          <a:blip r:embed="rId6">
            <a:extLst>
              <a:ext uri="{96DAC541-7B7A-43D3-8B79-37D633B846F1}">
                <asvg:svgBlip xmlns="" xmlns:asvg="http://schemas.microsoft.com/office/drawing/2016/SVG/main" r:embed="rId7"/>
              </a:ext>
            </a:extLst>
          </a:blip>
          <a:stretch>
            <a:fillRect/>
          </a:stretch>
        </p:blipFill>
        <p:spPr>
          <a:xfrm>
            <a:off x="2684998" y="1502443"/>
            <a:ext cx="621182" cy="719587"/>
          </a:xfrm>
          <a:prstGeom prst="rect">
            <a:avLst/>
          </a:prstGeom>
        </p:spPr>
      </p:pic>
      <p:pic>
        <p:nvPicPr>
          <p:cNvPr id="7" name="Graphic 6">
            <a:extLst>
              <a:ext uri="{FF2B5EF4-FFF2-40B4-BE49-F238E27FC236}">
                <a16:creationId xmlns:a16="http://schemas.microsoft.com/office/drawing/2014/main" id="{87EE34D1-D65C-A1F2-667C-7DE0663D2976}"/>
              </a:ext>
            </a:extLst>
          </p:cNvPr>
          <p:cNvPicPr>
            <a:picLocks noChangeAspect="1"/>
          </p:cNvPicPr>
          <p:nvPr/>
        </p:nvPicPr>
        <p:blipFill>
          <a:blip r:embed="rId8">
            <a:extLst>
              <a:ext uri="{96DAC541-7B7A-43D3-8B79-37D633B846F1}">
                <asvg:svgBlip xmlns="" xmlns:asvg="http://schemas.microsoft.com/office/drawing/2016/SVG/main" r:embed="rId9"/>
              </a:ext>
            </a:extLst>
          </a:blip>
          <a:stretch>
            <a:fillRect/>
          </a:stretch>
        </p:blipFill>
        <p:spPr>
          <a:xfrm>
            <a:off x="2035003" y="1502443"/>
            <a:ext cx="621182" cy="719587"/>
          </a:xfrm>
          <a:prstGeom prst="rect">
            <a:avLst/>
          </a:prstGeom>
        </p:spPr>
      </p:pic>
      <p:pic>
        <p:nvPicPr>
          <p:cNvPr id="8" name="Graphic 7">
            <a:extLst>
              <a:ext uri="{FF2B5EF4-FFF2-40B4-BE49-F238E27FC236}">
                <a16:creationId xmlns:a16="http://schemas.microsoft.com/office/drawing/2014/main" id="{E5268768-D7AC-7DC8-2A6C-643459F6BC95}"/>
              </a:ext>
            </a:extLst>
          </p:cNvPr>
          <p:cNvPicPr>
            <a:picLocks noChangeAspect="1"/>
          </p:cNvPicPr>
          <p:nvPr/>
        </p:nvPicPr>
        <p:blipFill>
          <a:blip r:embed="rId10">
            <a:extLst>
              <a:ext uri="{96DAC541-7B7A-43D3-8B79-37D633B846F1}">
                <asvg:svgBlip xmlns="" xmlns:asvg="http://schemas.microsoft.com/office/drawing/2016/SVG/main" r:embed="rId11"/>
              </a:ext>
            </a:extLst>
          </a:blip>
          <a:stretch>
            <a:fillRect/>
          </a:stretch>
        </p:blipFill>
        <p:spPr>
          <a:xfrm>
            <a:off x="1385008" y="1502443"/>
            <a:ext cx="621182" cy="719587"/>
          </a:xfrm>
          <a:prstGeom prst="rect">
            <a:avLst/>
          </a:prstGeom>
        </p:spPr>
      </p:pic>
      <p:pic>
        <p:nvPicPr>
          <p:cNvPr id="9" name="Graphic 8">
            <a:extLst>
              <a:ext uri="{FF2B5EF4-FFF2-40B4-BE49-F238E27FC236}">
                <a16:creationId xmlns:a16="http://schemas.microsoft.com/office/drawing/2014/main" id="{6693127F-97E3-3C60-7718-0CC091CCB083}"/>
              </a:ext>
            </a:extLst>
          </p:cNvPr>
          <p:cNvPicPr>
            <a:picLocks noChangeAspect="1"/>
          </p:cNvPicPr>
          <p:nvPr/>
        </p:nvPicPr>
        <p:blipFill>
          <a:blip r:embed="rId12">
            <a:extLst>
              <a:ext uri="{96DAC541-7B7A-43D3-8B79-37D633B846F1}">
                <asvg:svgBlip xmlns="" xmlns:asvg="http://schemas.microsoft.com/office/drawing/2016/SVG/main" r:embed="rId13"/>
              </a:ext>
            </a:extLst>
          </a:blip>
          <a:stretch>
            <a:fillRect/>
          </a:stretch>
        </p:blipFill>
        <p:spPr>
          <a:xfrm>
            <a:off x="735013" y="1502443"/>
            <a:ext cx="621182" cy="719587"/>
          </a:xfrm>
          <a:prstGeom prst="rect">
            <a:avLst/>
          </a:prstGeom>
        </p:spPr>
      </p:pic>
      <p:pic>
        <p:nvPicPr>
          <p:cNvPr id="10" name="Graphic 9">
            <a:extLst>
              <a:ext uri="{FF2B5EF4-FFF2-40B4-BE49-F238E27FC236}">
                <a16:creationId xmlns:a16="http://schemas.microsoft.com/office/drawing/2014/main" id="{C8B17EFD-E1B8-2FAA-A671-AD9E9AC248E6}"/>
              </a:ext>
            </a:extLst>
          </p:cNvPr>
          <p:cNvPicPr>
            <a:picLocks noChangeAspect="1"/>
          </p:cNvPicPr>
          <p:nvPr/>
        </p:nvPicPr>
        <p:blipFill>
          <a:blip r:embed="rId14">
            <a:extLst>
              <a:ext uri="{96DAC541-7B7A-43D3-8B79-37D633B846F1}">
                <asvg:svgBlip xmlns="" xmlns:asvg="http://schemas.microsoft.com/office/drawing/2016/SVG/main" r:embed="rId15"/>
              </a:ext>
            </a:extLst>
          </a:blip>
          <a:stretch>
            <a:fillRect/>
          </a:stretch>
        </p:blipFill>
        <p:spPr>
          <a:xfrm>
            <a:off x="3900018" y="2702200"/>
            <a:ext cx="568706" cy="719587"/>
          </a:xfrm>
          <a:prstGeom prst="rect">
            <a:avLst/>
          </a:prstGeom>
        </p:spPr>
      </p:pic>
      <p:pic>
        <p:nvPicPr>
          <p:cNvPr id="11" name="Graphic 10">
            <a:extLst>
              <a:ext uri="{FF2B5EF4-FFF2-40B4-BE49-F238E27FC236}">
                <a16:creationId xmlns:a16="http://schemas.microsoft.com/office/drawing/2014/main" id="{5AC81CE5-769F-E92A-FC89-AB2C14A14C58}"/>
              </a:ext>
            </a:extLst>
          </p:cNvPr>
          <p:cNvPicPr>
            <a:picLocks noChangeAspect="1"/>
          </p:cNvPicPr>
          <p:nvPr/>
        </p:nvPicPr>
        <p:blipFill>
          <a:blip r:embed="rId16">
            <a:extLst>
              <a:ext uri="{96DAC541-7B7A-43D3-8B79-37D633B846F1}">
                <asvg:svgBlip xmlns="" xmlns:asvg="http://schemas.microsoft.com/office/drawing/2016/SVG/main" r:embed="rId17"/>
              </a:ext>
            </a:extLst>
          </a:blip>
          <a:stretch>
            <a:fillRect/>
          </a:stretch>
        </p:blipFill>
        <p:spPr>
          <a:xfrm>
            <a:off x="2995589" y="2738623"/>
            <a:ext cx="649950" cy="516478"/>
          </a:xfrm>
          <a:prstGeom prst="rect">
            <a:avLst/>
          </a:prstGeom>
        </p:spPr>
      </p:pic>
      <p:pic>
        <p:nvPicPr>
          <p:cNvPr id="12" name="Graphic 11">
            <a:extLst>
              <a:ext uri="{FF2B5EF4-FFF2-40B4-BE49-F238E27FC236}">
                <a16:creationId xmlns:a16="http://schemas.microsoft.com/office/drawing/2014/main" id="{09C42C25-7CB5-7BCF-9F50-C2953CBE0839}"/>
              </a:ext>
            </a:extLst>
          </p:cNvPr>
          <p:cNvPicPr>
            <a:picLocks noChangeAspect="1"/>
          </p:cNvPicPr>
          <p:nvPr/>
        </p:nvPicPr>
        <p:blipFill>
          <a:blip r:embed="rId18">
            <a:extLst>
              <a:ext uri="{96DAC541-7B7A-43D3-8B79-37D633B846F1}">
                <asvg:svgBlip xmlns="" xmlns:asvg="http://schemas.microsoft.com/office/drawing/2016/SVG/main" r:embed="rId19"/>
              </a:ext>
            </a:extLst>
          </a:blip>
          <a:stretch>
            <a:fillRect/>
          </a:stretch>
        </p:blipFill>
        <p:spPr>
          <a:xfrm>
            <a:off x="2345594" y="2744867"/>
            <a:ext cx="568706" cy="481659"/>
          </a:xfrm>
          <a:prstGeom prst="rect">
            <a:avLst/>
          </a:prstGeom>
        </p:spPr>
      </p:pic>
      <p:pic>
        <p:nvPicPr>
          <p:cNvPr id="13" name="Graphic 12">
            <a:extLst>
              <a:ext uri="{FF2B5EF4-FFF2-40B4-BE49-F238E27FC236}">
                <a16:creationId xmlns:a16="http://schemas.microsoft.com/office/drawing/2014/main" id="{8592B00C-E1DC-CDD5-CB98-851AE72FC06E}"/>
              </a:ext>
            </a:extLst>
          </p:cNvPr>
          <p:cNvPicPr>
            <a:picLocks noChangeAspect="1"/>
          </p:cNvPicPr>
          <p:nvPr/>
        </p:nvPicPr>
        <p:blipFill>
          <a:blip r:embed="rId20">
            <a:extLst>
              <a:ext uri="{96DAC541-7B7A-43D3-8B79-37D633B846F1}">
                <asvg:svgBlip xmlns="" xmlns:asvg="http://schemas.microsoft.com/office/drawing/2016/SVG/main" r:embed="rId21"/>
              </a:ext>
            </a:extLst>
          </a:blip>
          <a:stretch>
            <a:fillRect/>
          </a:stretch>
        </p:blipFill>
        <p:spPr>
          <a:xfrm>
            <a:off x="1581345" y="2712607"/>
            <a:ext cx="568706" cy="661556"/>
          </a:xfrm>
          <a:prstGeom prst="rect">
            <a:avLst/>
          </a:prstGeom>
        </p:spPr>
      </p:pic>
      <p:pic>
        <p:nvPicPr>
          <p:cNvPr id="14" name="Graphic 13">
            <a:extLst>
              <a:ext uri="{FF2B5EF4-FFF2-40B4-BE49-F238E27FC236}">
                <a16:creationId xmlns:a16="http://schemas.microsoft.com/office/drawing/2014/main" id="{49EE6AFD-CB8C-3B3A-477F-A17BF640FD96}"/>
              </a:ext>
            </a:extLst>
          </p:cNvPr>
          <p:cNvPicPr>
            <a:picLocks noChangeAspect="1"/>
          </p:cNvPicPr>
          <p:nvPr/>
        </p:nvPicPr>
        <p:blipFill>
          <a:blip r:embed="rId22">
            <a:extLst>
              <a:ext uri="{96DAC541-7B7A-43D3-8B79-37D633B846F1}">
                <asvg:svgBlip xmlns="" xmlns:asvg="http://schemas.microsoft.com/office/drawing/2016/SVG/main" r:embed="rId23"/>
              </a:ext>
            </a:extLst>
          </a:blip>
          <a:stretch>
            <a:fillRect/>
          </a:stretch>
        </p:blipFill>
        <p:spPr>
          <a:xfrm>
            <a:off x="735807" y="2723012"/>
            <a:ext cx="568706" cy="603525"/>
          </a:xfrm>
          <a:prstGeom prst="rect">
            <a:avLst/>
          </a:prstGeom>
        </p:spPr>
      </p:pic>
      <p:pic>
        <p:nvPicPr>
          <p:cNvPr id="15" name="Graphic 14">
            <a:extLst>
              <a:ext uri="{FF2B5EF4-FFF2-40B4-BE49-F238E27FC236}">
                <a16:creationId xmlns:a16="http://schemas.microsoft.com/office/drawing/2014/main" id="{C3CD2C78-1721-0496-151C-2482F8172036}"/>
              </a:ext>
            </a:extLst>
          </p:cNvPr>
          <p:cNvPicPr>
            <a:picLocks noChangeAspect="1"/>
          </p:cNvPicPr>
          <p:nvPr/>
        </p:nvPicPr>
        <p:blipFill>
          <a:blip r:embed="rId24">
            <a:extLst>
              <a:ext uri="{96DAC541-7B7A-43D3-8B79-37D633B846F1}">
                <asvg:svgBlip xmlns="" xmlns:asvg="http://schemas.microsoft.com/office/drawing/2016/SVG/main" r:embed="rId25"/>
              </a:ext>
            </a:extLst>
          </a:blip>
          <a:stretch>
            <a:fillRect/>
          </a:stretch>
        </p:blipFill>
        <p:spPr>
          <a:xfrm>
            <a:off x="730048" y="3693601"/>
            <a:ext cx="704850" cy="638175"/>
          </a:xfrm>
          <a:prstGeom prst="rect">
            <a:avLst/>
          </a:prstGeom>
        </p:spPr>
      </p:pic>
      <p:pic>
        <p:nvPicPr>
          <p:cNvPr id="16" name="Graphic 15">
            <a:extLst>
              <a:ext uri="{FF2B5EF4-FFF2-40B4-BE49-F238E27FC236}">
                <a16:creationId xmlns:a16="http://schemas.microsoft.com/office/drawing/2014/main" id="{98C83690-046C-48E9-98DA-AA46E0F9E99F}"/>
              </a:ext>
            </a:extLst>
          </p:cNvPr>
          <p:cNvPicPr>
            <a:picLocks noChangeAspect="1"/>
          </p:cNvPicPr>
          <p:nvPr/>
        </p:nvPicPr>
        <p:blipFill>
          <a:blip r:embed="rId26">
            <a:extLst>
              <a:ext uri="{96DAC541-7B7A-43D3-8B79-37D633B846F1}">
                <asvg:svgBlip xmlns="" xmlns:asvg="http://schemas.microsoft.com/office/drawing/2016/SVG/main" r:embed="rId27"/>
              </a:ext>
            </a:extLst>
          </a:blip>
          <a:stretch>
            <a:fillRect/>
          </a:stretch>
        </p:blipFill>
        <p:spPr>
          <a:xfrm>
            <a:off x="3900669" y="3626926"/>
            <a:ext cx="542925" cy="771525"/>
          </a:xfrm>
          <a:prstGeom prst="rect">
            <a:avLst/>
          </a:prstGeom>
        </p:spPr>
      </p:pic>
      <p:pic>
        <p:nvPicPr>
          <p:cNvPr id="17" name="Graphic 16">
            <a:extLst>
              <a:ext uri="{FF2B5EF4-FFF2-40B4-BE49-F238E27FC236}">
                <a16:creationId xmlns:a16="http://schemas.microsoft.com/office/drawing/2014/main" id="{1AD8451B-06EB-C2F6-5CB2-D861113D0CDD}"/>
              </a:ext>
            </a:extLst>
          </p:cNvPr>
          <p:cNvPicPr>
            <a:picLocks noChangeAspect="1"/>
          </p:cNvPicPr>
          <p:nvPr/>
        </p:nvPicPr>
        <p:blipFill>
          <a:blip r:embed="rId28">
            <a:extLst>
              <a:ext uri="{96DAC541-7B7A-43D3-8B79-37D633B846F1}">
                <asvg:svgBlip xmlns="" xmlns:asvg="http://schemas.microsoft.com/office/drawing/2016/SVG/main" r:embed="rId29"/>
              </a:ext>
            </a:extLst>
          </a:blip>
          <a:stretch>
            <a:fillRect/>
          </a:stretch>
        </p:blipFill>
        <p:spPr>
          <a:xfrm>
            <a:off x="3030309" y="3645976"/>
            <a:ext cx="704850" cy="733425"/>
          </a:xfrm>
          <a:prstGeom prst="rect">
            <a:avLst/>
          </a:prstGeom>
        </p:spPr>
      </p:pic>
      <p:pic>
        <p:nvPicPr>
          <p:cNvPr id="18" name="Graphic 17">
            <a:extLst>
              <a:ext uri="{FF2B5EF4-FFF2-40B4-BE49-F238E27FC236}">
                <a16:creationId xmlns:a16="http://schemas.microsoft.com/office/drawing/2014/main" id="{A94493EF-A580-F172-CE6A-8FA149DE6A8B}"/>
              </a:ext>
            </a:extLst>
          </p:cNvPr>
          <p:cNvPicPr>
            <a:picLocks noChangeAspect="1"/>
          </p:cNvPicPr>
          <p:nvPr/>
        </p:nvPicPr>
        <p:blipFill>
          <a:blip r:embed="rId30">
            <a:extLst>
              <a:ext uri="{96DAC541-7B7A-43D3-8B79-37D633B846F1}">
                <asvg:svgBlip xmlns="" xmlns:asvg="http://schemas.microsoft.com/office/drawing/2016/SVG/main" r:embed="rId31"/>
              </a:ext>
            </a:extLst>
          </a:blip>
          <a:stretch>
            <a:fillRect/>
          </a:stretch>
        </p:blipFill>
        <p:spPr>
          <a:xfrm>
            <a:off x="2319292" y="3669788"/>
            <a:ext cx="666750" cy="685800"/>
          </a:xfrm>
          <a:prstGeom prst="rect">
            <a:avLst/>
          </a:prstGeom>
        </p:spPr>
      </p:pic>
      <p:pic>
        <p:nvPicPr>
          <p:cNvPr id="19" name="Graphic 18">
            <a:extLst>
              <a:ext uri="{FF2B5EF4-FFF2-40B4-BE49-F238E27FC236}">
                <a16:creationId xmlns:a16="http://schemas.microsoft.com/office/drawing/2014/main" id="{15C629B2-0BA9-1988-C94D-474A87AD1B65}"/>
              </a:ext>
            </a:extLst>
          </p:cNvPr>
          <p:cNvPicPr>
            <a:picLocks noChangeAspect="1"/>
          </p:cNvPicPr>
          <p:nvPr/>
        </p:nvPicPr>
        <p:blipFill>
          <a:blip r:embed="rId32">
            <a:extLst>
              <a:ext uri="{96DAC541-7B7A-43D3-8B79-37D633B846F1}">
                <asvg:svgBlip xmlns="" xmlns:asvg="http://schemas.microsoft.com/office/drawing/2016/SVG/main" r:embed="rId33"/>
              </a:ext>
            </a:extLst>
          </a:blip>
          <a:stretch>
            <a:fillRect/>
          </a:stretch>
        </p:blipFill>
        <p:spPr>
          <a:xfrm>
            <a:off x="1534195" y="3688838"/>
            <a:ext cx="685800" cy="647700"/>
          </a:xfrm>
          <a:prstGeom prst="rect">
            <a:avLst/>
          </a:prstGeom>
        </p:spPr>
      </p:pic>
      <p:pic>
        <p:nvPicPr>
          <p:cNvPr id="20" name="Graphic 19">
            <a:extLst>
              <a:ext uri="{FF2B5EF4-FFF2-40B4-BE49-F238E27FC236}">
                <a16:creationId xmlns:a16="http://schemas.microsoft.com/office/drawing/2014/main" id="{5587DBEC-C002-27B5-6F8D-5A4C4E5F0116}"/>
              </a:ext>
            </a:extLst>
          </p:cNvPr>
          <p:cNvPicPr>
            <a:picLocks noChangeAspect="1"/>
          </p:cNvPicPr>
          <p:nvPr/>
        </p:nvPicPr>
        <p:blipFill>
          <a:blip r:embed="rId34">
            <a:extLst>
              <a:ext uri="{96DAC541-7B7A-43D3-8B79-37D633B846F1}">
                <asvg:svgBlip xmlns="" xmlns:asvg="http://schemas.microsoft.com/office/drawing/2016/SVG/main" r:embed="rId35"/>
              </a:ext>
            </a:extLst>
          </a:blip>
          <a:stretch>
            <a:fillRect/>
          </a:stretch>
        </p:blipFill>
        <p:spPr>
          <a:xfrm>
            <a:off x="5846283" y="1271675"/>
            <a:ext cx="3184977" cy="2026803"/>
          </a:xfrm>
          <a:prstGeom prst="rect">
            <a:avLst/>
          </a:prstGeom>
        </p:spPr>
      </p:pic>
      <p:pic>
        <p:nvPicPr>
          <p:cNvPr id="21" name="Graphic 20">
            <a:extLst>
              <a:ext uri="{FF2B5EF4-FFF2-40B4-BE49-F238E27FC236}">
                <a16:creationId xmlns:a16="http://schemas.microsoft.com/office/drawing/2014/main" id="{80635ED3-A0C2-CE35-ADE4-4A19E699FD2B}"/>
              </a:ext>
            </a:extLst>
          </p:cNvPr>
          <p:cNvPicPr>
            <a:picLocks noChangeAspect="1"/>
          </p:cNvPicPr>
          <p:nvPr/>
        </p:nvPicPr>
        <p:blipFill>
          <a:blip r:embed="rId36">
            <a:extLst>
              <a:ext uri="{96DAC541-7B7A-43D3-8B79-37D633B846F1}">
                <asvg:svgBlip xmlns="" xmlns:asvg="http://schemas.microsoft.com/office/drawing/2016/SVG/main" r:embed="rId37"/>
              </a:ext>
            </a:extLst>
          </a:blip>
          <a:stretch>
            <a:fillRect/>
          </a:stretch>
        </p:blipFill>
        <p:spPr>
          <a:xfrm>
            <a:off x="4633945" y="3626926"/>
            <a:ext cx="617993" cy="810701"/>
          </a:xfrm>
          <a:prstGeom prst="rect">
            <a:avLst/>
          </a:prstGeom>
        </p:spPr>
      </p:pic>
      <p:pic>
        <p:nvPicPr>
          <p:cNvPr id="22" name="Graphic 21">
            <a:extLst>
              <a:ext uri="{FF2B5EF4-FFF2-40B4-BE49-F238E27FC236}">
                <a16:creationId xmlns:a16="http://schemas.microsoft.com/office/drawing/2014/main" id="{C6727134-4D32-00C5-5738-CDDD6B384A11}"/>
              </a:ext>
            </a:extLst>
          </p:cNvPr>
          <p:cNvPicPr>
            <a:picLocks noChangeAspect="1"/>
          </p:cNvPicPr>
          <p:nvPr/>
        </p:nvPicPr>
        <p:blipFill>
          <a:blip r:embed="rId38">
            <a:extLst>
              <a:ext uri="{96DAC541-7B7A-43D3-8B79-37D633B846F1}">
                <asvg:svgBlip xmlns="" xmlns:asvg="http://schemas.microsoft.com/office/drawing/2016/SVG/main" r:embed="rId39"/>
              </a:ext>
            </a:extLst>
          </a:blip>
          <a:stretch>
            <a:fillRect/>
          </a:stretch>
        </p:blipFill>
        <p:spPr>
          <a:xfrm>
            <a:off x="4791810" y="1484512"/>
            <a:ext cx="528673" cy="667449"/>
          </a:xfrm>
          <a:prstGeom prst="rect">
            <a:avLst/>
          </a:prstGeom>
        </p:spPr>
      </p:pic>
    </p:spTree>
    <p:extLst>
      <p:ext uri="{BB962C8B-B14F-4D97-AF65-F5344CB8AC3E}">
        <p14:creationId xmlns:p14="http://schemas.microsoft.com/office/powerpoint/2010/main" val="3615454774"/>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ARTICULATE_SLIDE_THUMBNAIL_REFRESH" val="1"/>
  <p:tag name="ARTICULATE_SLIDE_COUNT" val="29"/>
  <p:tag name="ARTICULATE_PROJECT_OPEN" val="0"/>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Office Theme">
  <a:themeElements>
    <a:clrScheme name="PSR Training Template">
      <a:dk1>
        <a:sysClr val="windowText" lastClr="000000"/>
      </a:dk1>
      <a:lt1>
        <a:sysClr val="window" lastClr="FFFFFF"/>
      </a:lt1>
      <a:dk2>
        <a:srgbClr val="003145"/>
      </a:dk2>
      <a:lt2>
        <a:srgbClr val="E7E6E6"/>
      </a:lt2>
      <a:accent1>
        <a:srgbClr val="0094B3"/>
      </a:accent1>
      <a:accent2>
        <a:srgbClr val="005C84"/>
      </a:accent2>
      <a:accent3>
        <a:srgbClr val="B6DCCE"/>
      </a:accent3>
      <a:accent4>
        <a:srgbClr val="FC5830"/>
      </a:accent4>
      <a:accent5>
        <a:srgbClr val="919744"/>
      </a:accent5>
      <a:accent6>
        <a:srgbClr val="7F7F7F"/>
      </a:accent6>
      <a:hlink>
        <a:srgbClr val="70AD47"/>
      </a:hlink>
      <a:folHlink>
        <a:srgbClr val="954F72"/>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0</TotalTime>
  <Words>964</Words>
  <Application>Microsoft Office PowerPoint</Application>
  <PresentationFormat>Custom</PresentationFormat>
  <Paragraphs>93</Paragraphs>
  <Slides>15</Slides>
  <Notes>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15</vt:i4>
      </vt:variant>
    </vt:vector>
  </HeadingPairs>
  <TitlesOfParts>
    <vt:vector size="23" baseType="lpstr">
      <vt:lpstr>Arial</vt:lpstr>
      <vt:lpstr>Calibri</vt:lpstr>
      <vt:lpstr>Cambria Math</vt:lpstr>
      <vt:lpstr>Lato</vt:lpstr>
      <vt:lpstr>Lato Black</vt:lpstr>
      <vt:lpstr>Lato Heavy</vt:lpstr>
      <vt:lpstr>Times New Roman</vt:lpstr>
      <vt:lpstr>Office Theme</vt:lpstr>
      <vt:lpstr>PowerPoint Presentation</vt:lpstr>
      <vt:lpstr>LEARNING OUTCOMES</vt:lpstr>
      <vt:lpstr>LEARNING TOPIC SUBTITLE</vt:lpstr>
      <vt:lpstr>Developing Learning Scenarios</vt:lpstr>
      <vt:lpstr>Scenario A</vt:lpstr>
      <vt:lpstr>Scenario B</vt:lpstr>
      <vt:lpstr>PowerPoint Presentation</vt:lpstr>
      <vt:lpstr>PowerPoint Presentation</vt:lpstr>
      <vt:lpstr>Visual Resources</vt:lpstr>
      <vt:lpstr>Visual Resources</vt:lpstr>
      <vt:lpstr>Visual Resources</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2022-06-29T22:44:44Z</dcterms:created>
  <dcterms:modified xsi:type="dcterms:W3CDTF">2022-06-29T22:45:22Z</dcterms:modified>
</cp:coreProperties>
</file>