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removePersonalInfoOnSave="1" saveSubsetFonts="1">
  <p:sldMasterIdLst>
    <p:sldMasterId id="2147483660" r:id="rId1"/>
  </p:sldMasterIdLst>
  <p:sldIdLst>
    <p:sldId id="256" r:id="rId2"/>
    <p:sldId id="257" r:id="rId3"/>
    <p:sldId id="258" r:id="rId4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56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367D59-257A-44AC-BEFF-CA1F2C93A6BF}" v="100" dt="2022-06-29T03:20:53.289"/>
    <p1510:client id="{DCCFBD13-67A7-4BA5-85ED-CADDB840706F}" v="1" dt="2022-06-27T00:28:54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 showGuides="1">
      <p:cViewPr varScale="1">
        <p:scale>
          <a:sx n="12" d="100"/>
          <a:sy n="12" d="100"/>
        </p:scale>
        <p:origin x="5118" y="66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a" userId="S::juliana_protectivesecurity.govt.nz#ext#@mavennz.onmicrosoft.com::1f93d4fe-3976-4017-9f41-8bae0cedd3e7" providerId="AD" clId="Web-{2C367D59-257A-44AC-BEFF-CA1F2C93A6BF}"/>
    <pc:docChg chg="modSld">
      <pc:chgData name="juliana" userId="S::juliana_protectivesecurity.govt.nz#ext#@mavennz.onmicrosoft.com::1f93d4fe-3976-4017-9f41-8bae0cedd3e7" providerId="AD" clId="Web-{2C367D59-257A-44AC-BEFF-CA1F2C93A6BF}" dt="2022-06-29T03:20:53.289" v="55" actId="1076"/>
      <pc:docMkLst>
        <pc:docMk/>
      </pc:docMkLst>
      <pc:sldChg chg="modSp">
        <pc:chgData name="juliana" userId="S::juliana_protectivesecurity.govt.nz#ext#@mavennz.onmicrosoft.com::1f93d4fe-3976-4017-9f41-8bae0cedd3e7" providerId="AD" clId="Web-{2C367D59-257A-44AC-BEFF-CA1F2C93A6BF}" dt="2022-06-29T03:20:09.006" v="46" actId="20577"/>
        <pc:sldMkLst>
          <pc:docMk/>
          <pc:sldMk cId="1632934430" sldId="256"/>
        </pc:sldMkLst>
        <pc:spChg chg="mod">
          <ac:chgData name="juliana" userId="S::juliana_protectivesecurity.govt.nz#ext#@mavennz.onmicrosoft.com::1f93d4fe-3976-4017-9f41-8bae0cedd3e7" providerId="AD" clId="Web-{2C367D59-257A-44AC-BEFF-CA1F2C93A6BF}" dt="2022-06-29T03:20:09.006" v="46" actId="20577"/>
          <ac:spMkLst>
            <pc:docMk/>
            <pc:sldMk cId="1632934430" sldId="256"/>
            <ac:spMk id="10" creationId="{9E8FC1DA-3E69-3BA9-CAD4-D2ED41E29068}"/>
          </ac:spMkLst>
        </pc:spChg>
      </pc:sldChg>
      <pc:sldChg chg="modSp">
        <pc:chgData name="juliana" userId="S::juliana_protectivesecurity.govt.nz#ext#@mavennz.onmicrosoft.com::1f93d4fe-3976-4017-9f41-8bae0cedd3e7" providerId="AD" clId="Web-{2C367D59-257A-44AC-BEFF-CA1F2C93A6BF}" dt="2022-06-29T03:20:17.475" v="48" actId="20577"/>
        <pc:sldMkLst>
          <pc:docMk/>
          <pc:sldMk cId="4026380981" sldId="257"/>
        </pc:sldMkLst>
        <pc:spChg chg="mod">
          <ac:chgData name="juliana" userId="S::juliana_protectivesecurity.govt.nz#ext#@mavennz.onmicrosoft.com::1f93d4fe-3976-4017-9f41-8bae0cedd3e7" providerId="AD" clId="Web-{2C367D59-257A-44AC-BEFF-CA1F2C93A6BF}" dt="2022-06-29T03:20:17.475" v="48" actId="20577"/>
          <ac:spMkLst>
            <pc:docMk/>
            <pc:sldMk cId="4026380981" sldId="257"/>
            <ac:spMk id="6" creationId="{33D94AD6-81A9-5EEA-EB6A-0BDF986E6EB1}"/>
          </ac:spMkLst>
        </pc:spChg>
      </pc:sldChg>
      <pc:sldChg chg="modSp">
        <pc:chgData name="juliana" userId="S::juliana_protectivesecurity.govt.nz#ext#@mavennz.onmicrosoft.com::1f93d4fe-3976-4017-9f41-8bae0cedd3e7" providerId="AD" clId="Web-{2C367D59-257A-44AC-BEFF-CA1F2C93A6BF}" dt="2022-06-29T03:20:53.289" v="55" actId="1076"/>
        <pc:sldMkLst>
          <pc:docMk/>
          <pc:sldMk cId="1640941824" sldId="258"/>
        </pc:sldMkLst>
        <pc:spChg chg="mod">
          <ac:chgData name="juliana" userId="S::juliana_protectivesecurity.govt.nz#ext#@mavennz.onmicrosoft.com::1f93d4fe-3976-4017-9f41-8bae0cedd3e7" providerId="AD" clId="Web-{2C367D59-257A-44AC-BEFF-CA1F2C93A6BF}" dt="2022-06-29T03:20:53.289" v="55" actId="1076"/>
          <ac:spMkLst>
            <pc:docMk/>
            <pc:sldMk cId="1640941824" sldId="258"/>
            <ac:spMk id="5" creationId="{287B9178-429D-860D-8412-87B8DAC5054E}"/>
          </ac:spMkLst>
        </pc:spChg>
      </pc:sldChg>
    </pc:docChg>
  </pc:docChgLst>
  <pc:docChgLst>
    <pc:chgData name="Scott Cowan" userId="ba5378c4-567e-4239-be67-5b55092abaaf" providerId="ADAL" clId="{F296FB0C-F124-4FD8-9A0E-FB1C806EFB85}"/>
    <pc:docChg chg="modSld">
      <pc:chgData name="Scott Cowan" userId="ba5378c4-567e-4239-be67-5b55092abaaf" providerId="ADAL" clId="{F296FB0C-F124-4FD8-9A0E-FB1C806EFB85}" dt="2022-06-23T02:40:31.345" v="5" actId="20577"/>
      <pc:docMkLst>
        <pc:docMk/>
      </pc:docMkLst>
      <pc:sldChg chg="modSp mod">
        <pc:chgData name="Scott Cowan" userId="ba5378c4-567e-4239-be67-5b55092abaaf" providerId="ADAL" clId="{F296FB0C-F124-4FD8-9A0E-FB1C806EFB85}" dt="2022-06-23T02:40:31.345" v="5" actId="20577"/>
        <pc:sldMkLst>
          <pc:docMk/>
          <pc:sldMk cId="1632934430" sldId="256"/>
        </pc:sldMkLst>
        <pc:spChg chg="mod">
          <ac:chgData name="Scott Cowan" userId="ba5378c4-567e-4239-be67-5b55092abaaf" providerId="ADAL" clId="{F296FB0C-F124-4FD8-9A0E-FB1C806EFB85}" dt="2022-06-23T02:40:31.345" v="5" actId="20577"/>
          <ac:spMkLst>
            <pc:docMk/>
            <pc:sldMk cId="1632934430" sldId="256"/>
            <ac:spMk id="10" creationId="{9E8FC1DA-3E69-3BA9-CAD4-D2ED41E29068}"/>
          </ac:spMkLst>
        </pc:spChg>
      </pc:sldChg>
      <pc:sldChg chg="modSp mod">
        <pc:chgData name="Scott Cowan" userId="ba5378c4-567e-4239-be67-5b55092abaaf" providerId="ADAL" clId="{F296FB0C-F124-4FD8-9A0E-FB1C806EFB85}" dt="2022-06-23T02:40:09.410" v="1" actId="20577"/>
        <pc:sldMkLst>
          <pc:docMk/>
          <pc:sldMk cId="4026380981" sldId="257"/>
        </pc:sldMkLst>
        <pc:spChg chg="mod">
          <ac:chgData name="Scott Cowan" userId="ba5378c4-567e-4239-be67-5b55092abaaf" providerId="ADAL" clId="{F296FB0C-F124-4FD8-9A0E-FB1C806EFB85}" dt="2022-06-23T02:40:09.410" v="1" actId="20577"/>
          <ac:spMkLst>
            <pc:docMk/>
            <pc:sldMk cId="4026380981" sldId="257"/>
            <ac:spMk id="6" creationId="{33D94AD6-81A9-5EEA-EB6A-0BDF986E6EB1}"/>
          </ac:spMkLst>
        </pc:spChg>
      </pc:sldChg>
      <pc:sldChg chg="modSp mod">
        <pc:chgData name="Scott Cowan" userId="ba5378c4-567e-4239-be67-5b55092abaaf" providerId="ADAL" clId="{F296FB0C-F124-4FD8-9A0E-FB1C806EFB85}" dt="2022-06-23T02:40:25.270" v="4" actId="20577"/>
        <pc:sldMkLst>
          <pc:docMk/>
          <pc:sldMk cId="1640941824" sldId="258"/>
        </pc:sldMkLst>
        <pc:spChg chg="mod">
          <ac:chgData name="Scott Cowan" userId="ba5378c4-567e-4239-be67-5b55092abaaf" providerId="ADAL" clId="{F296FB0C-F124-4FD8-9A0E-FB1C806EFB85}" dt="2022-06-23T02:40:25.270" v="4" actId="20577"/>
          <ac:spMkLst>
            <pc:docMk/>
            <pc:sldMk cId="1640941824" sldId="258"/>
            <ac:spMk id="5" creationId="{287B9178-429D-860D-8412-87B8DAC5054E}"/>
          </ac:spMkLst>
        </pc:spChg>
      </pc:sldChg>
    </pc:docChg>
  </pc:docChgLst>
  <pc:docChgLst>
    <pc:chgData name="Scott Cowan" userId="ba5378c4-567e-4239-be67-5b55092abaaf" providerId="ADAL" clId="{DCCFBD13-67A7-4BA5-85ED-CADDB840706F}"/>
    <pc:docChg chg="modSld">
      <pc:chgData name="Scott Cowan" userId="ba5378c4-567e-4239-be67-5b55092abaaf" providerId="ADAL" clId="{DCCFBD13-67A7-4BA5-85ED-CADDB840706F}" dt="2022-06-27T00:28:54.267" v="0" actId="14826"/>
      <pc:docMkLst>
        <pc:docMk/>
      </pc:docMkLst>
      <pc:sldChg chg="modSp">
        <pc:chgData name="Scott Cowan" userId="ba5378c4-567e-4239-be67-5b55092abaaf" providerId="ADAL" clId="{DCCFBD13-67A7-4BA5-85ED-CADDB840706F}" dt="2022-06-27T00:28:54.267" v="0" actId="14826"/>
        <pc:sldMkLst>
          <pc:docMk/>
          <pc:sldMk cId="1632934430" sldId="256"/>
        </pc:sldMkLst>
        <pc:picChg chg="mod">
          <ac:chgData name="Scott Cowan" userId="ba5378c4-567e-4239-be67-5b55092abaaf" providerId="ADAL" clId="{DCCFBD13-67A7-4BA5-85ED-CADDB840706F}" dt="2022-06-27T00:28:54.267" v="0" actId="14826"/>
          <ac:picMkLst>
            <pc:docMk/>
            <pc:sldMk cId="1632934430" sldId="256"/>
            <ac:picMk id="9" creationId="{6A77442D-8D79-123C-8335-A3EC80A85E1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961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6254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9557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83191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679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2611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4139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56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07683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345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84636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E429F-80E9-4233-9F47-888F1817CCB2}" type="datetimeFigureOut">
              <a:rPr lang="en-NZ" smtClean="0"/>
              <a:t>29/06/2022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A67CF-BD6A-41D6-BD4F-EFBAB9D18EE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3327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A77442D-8D79-123C-8335-A3EC80A85E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10691126" cy="151193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E8FC1DA-3E69-3BA9-CAD4-D2ED41E29068}"/>
              </a:ext>
            </a:extLst>
          </p:cNvPr>
          <p:cNvSpPr txBox="1"/>
          <p:nvPr/>
        </p:nvSpPr>
        <p:spPr>
          <a:xfrm>
            <a:off x="5414853" y="13832445"/>
            <a:ext cx="5594973" cy="721993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NZ" sz="1600" b="1" dirty="0">
                <a:solidFill>
                  <a:schemeClr val="bg1"/>
                </a:solidFill>
                <a:latin typeface="Calibri"/>
                <a:cs typeface="Calibri"/>
              </a:rPr>
              <a:t>For further information contact:</a:t>
            </a:r>
            <a:br>
              <a:rPr lang="en-NZ" sz="1600" b="1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en-NZ" sz="1600" b="1" dirty="0">
                <a:solidFill>
                  <a:schemeClr val="bg1"/>
                </a:solidFill>
                <a:latin typeface="Calibri"/>
                <a:cs typeface="Calibri"/>
              </a:rPr>
              <a:t>[ENTER YOUR ORGANISATION'S</a:t>
            </a:r>
            <a:r>
              <a:rPr lang="en-NZ" sz="16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NZ" sz="1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NZ" sz="1600" b="1" dirty="0">
                <a:solidFill>
                  <a:schemeClr val="bg1"/>
                </a:solidFill>
                <a:latin typeface="Calibri"/>
                <a:cs typeface="Calibri"/>
              </a:rPr>
              <a:t>CONTACT DETAILS HERE]</a:t>
            </a:r>
          </a:p>
        </p:txBody>
      </p:sp>
    </p:spTree>
    <p:extLst>
      <p:ext uri="{BB962C8B-B14F-4D97-AF65-F5344CB8AC3E}">
        <p14:creationId xmlns:p14="http://schemas.microsoft.com/office/powerpoint/2010/main" val="1632934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8B3AC-CF4C-DDFE-B36E-6C574DAA3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BDAB4-0092-EF90-F560-49E5D86B9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AB8BBD-4E9D-F19E-369E-B37C931E054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669"/>
            <a:ext cx="10691812" cy="151160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3D94AD6-81A9-5EEA-EB6A-0BDF986E6EB1}"/>
              </a:ext>
            </a:extLst>
          </p:cNvPr>
          <p:cNvSpPr txBox="1"/>
          <p:nvPr/>
        </p:nvSpPr>
        <p:spPr>
          <a:xfrm>
            <a:off x="5414853" y="13832445"/>
            <a:ext cx="5594973" cy="721993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NZ" sz="1600" b="1" dirty="0">
                <a:latin typeface="Calibri"/>
                <a:cs typeface="Calibri"/>
              </a:rPr>
              <a:t>For further information contact:</a:t>
            </a:r>
            <a:br>
              <a:rPr lang="en-NZ" sz="1600" b="1" dirty="0">
                <a:latin typeface="Calibri"/>
                <a:cs typeface="Calibri"/>
              </a:rPr>
            </a:br>
            <a:r>
              <a:rPr lang="en-NZ" sz="1600" b="1" dirty="0">
                <a:latin typeface="Calibri"/>
                <a:cs typeface="Calibri"/>
              </a:rPr>
              <a:t>[ENTER YOUR ORGANISATION'S</a:t>
            </a:r>
            <a:br>
              <a:rPr lang="en-NZ" sz="1600" b="1" dirty="0">
                <a:latin typeface="Calibri"/>
                <a:cs typeface="Calibri"/>
              </a:rPr>
            </a:br>
            <a:r>
              <a:rPr lang="en-NZ" sz="1600" b="1" dirty="0">
                <a:latin typeface="Calibri"/>
                <a:cs typeface="Calibri"/>
              </a:rPr>
              <a:t>CONTACT DETAILS HERE]</a:t>
            </a:r>
            <a:endParaRPr lang="en-NZ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38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69E1E8C-365C-B33B-1D10-71AD7C2DE70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3339"/>
            <a:ext cx="10691812" cy="1511601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87B9178-429D-860D-8412-87B8DAC5054E}"/>
              </a:ext>
            </a:extLst>
          </p:cNvPr>
          <p:cNvSpPr txBox="1"/>
          <p:nvPr/>
        </p:nvSpPr>
        <p:spPr>
          <a:xfrm>
            <a:off x="5414853" y="13926374"/>
            <a:ext cx="5594973" cy="721993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>
              <a:lnSpc>
                <a:spcPct val="85000"/>
              </a:lnSpc>
            </a:pPr>
            <a:r>
              <a:rPr lang="en-NZ" sz="1600" b="1" dirty="0">
                <a:solidFill>
                  <a:schemeClr val="bg1"/>
                </a:solidFill>
                <a:latin typeface="Calibri"/>
                <a:cs typeface="Calibri"/>
              </a:rPr>
              <a:t>For further information contact:</a:t>
            </a:r>
            <a:br>
              <a:rPr lang="en-NZ" sz="1600" b="1" dirty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en-NZ" sz="1600" b="1" dirty="0">
                <a:solidFill>
                  <a:schemeClr val="bg1"/>
                </a:solidFill>
                <a:latin typeface="Calibri"/>
                <a:cs typeface="Calibri"/>
              </a:rPr>
              <a:t>[ENTER YOUR ORGANISATION'S</a:t>
            </a:r>
            <a:r>
              <a:rPr lang="en-NZ" sz="1600" b="1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NZ" sz="1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NZ" sz="1600" b="1" dirty="0">
                <a:solidFill>
                  <a:schemeClr val="bg1"/>
                </a:solidFill>
                <a:latin typeface="Calibri"/>
                <a:cs typeface="Calibri"/>
              </a:rPr>
              <a:t>CONTACT DETAILS HERE]</a:t>
            </a:r>
          </a:p>
        </p:txBody>
      </p:sp>
    </p:spTree>
    <p:extLst>
      <p:ext uri="{BB962C8B-B14F-4D97-AF65-F5344CB8AC3E}">
        <p14:creationId xmlns:p14="http://schemas.microsoft.com/office/powerpoint/2010/main" val="1640941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</Words>
  <Application>Microsoft Office PowerPoint</Application>
  <PresentationFormat>Custom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2022-06-29T03:23:36Z</dcterms:created>
  <dcterms:modified xsi:type="dcterms:W3CDTF">2022-06-29T03:23:48Z</dcterms:modified>
</cp:coreProperties>
</file>